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4"/>
  </p:sldMasterIdLst>
  <p:notesMasterIdLst>
    <p:notesMasterId r:id="rId29"/>
  </p:notesMasterIdLst>
  <p:sldIdLst>
    <p:sldId id="310" r:id="rId5"/>
    <p:sldId id="334" r:id="rId6"/>
    <p:sldId id="335" r:id="rId7"/>
    <p:sldId id="336" r:id="rId8"/>
    <p:sldId id="312" r:id="rId9"/>
    <p:sldId id="313" r:id="rId10"/>
    <p:sldId id="314" r:id="rId11"/>
    <p:sldId id="318" r:id="rId12"/>
    <p:sldId id="315" r:id="rId13"/>
    <p:sldId id="316" r:id="rId14"/>
    <p:sldId id="319" r:id="rId15"/>
    <p:sldId id="320" r:id="rId16"/>
    <p:sldId id="321" r:id="rId17"/>
    <p:sldId id="322" r:id="rId18"/>
    <p:sldId id="323" r:id="rId19"/>
    <p:sldId id="325" r:id="rId20"/>
    <p:sldId id="326" r:id="rId21"/>
    <p:sldId id="327" r:id="rId22"/>
    <p:sldId id="328" r:id="rId23"/>
    <p:sldId id="329" r:id="rId24"/>
    <p:sldId id="330" r:id="rId25"/>
    <p:sldId id="331" r:id="rId26"/>
    <p:sldId id="332" r:id="rId27"/>
    <p:sldId id="33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66C"/>
    <a:srgbClr val="A1152D"/>
    <a:srgbClr val="A00218"/>
    <a:srgbClr val="EDB2AD"/>
    <a:srgbClr val="595959"/>
    <a:srgbClr val="2D3758"/>
    <a:srgbClr val="404A6B"/>
    <a:srgbClr val="32732D"/>
    <a:srgbClr val="E59246"/>
    <a:srgbClr val="AC6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742" autoAdjust="0"/>
  </p:normalViewPr>
  <p:slideViewPr>
    <p:cSldViewPr snapToGrid="0" showGuides="1">
      <p:cViewPr varScale="1">
        <p:scale>
          <a:sx n="104" d="100"/>
          <a:sy n="104" d="100"/>
        </p:scale>
        <p:origin x="1392"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AB635B-9AA8-4BF7-8920-3DF6009F7BF2}" type="doc">
      <dgm:prSet loTypeId="urn:microsoft.com/office/officeart/2005/8/layout/process5" loCatId="process" qsTypeId="urn:microsoft.com/office/officeart/2005/8/quickstyle/simple1" qsCatId="simple" csTypeId="urn:microsoft.com/office/officeart/2005/8/colors/accent1_2" csCatId="accent1" phldr="1"/>
      <dgm:spPr/>
    </dgm:pt>
    <dgm:pt modelId="{38DB716C-E210-4333-8A3A-BF7A9491806A}">
      <dgm:prSet phldrT="[Text]"/>
      <dgm:spPr>
        <a:solidFill>
          <a:srgbClr val="A1152D"/>
        </a:solidFill>
      </dgm:spPr>
      <dgm:t>
        <a:bodyPr/>
        <a:lstStyle/>
        <a:p>
          <a:r>
            <a:rPr lang="en-US" dirty="0" smtClean="0"/>
            <a:t>PID approved </a:t>
          </a:r>
        </a:p>
        <a:p>
          <a:r>
            <a:rPr lang="en-US" dirty="0" smtClean="0"/>
            <a:t>(November 2016)</a:t>
          </a:r>
          <a:endParaRPr lang="id-ID" dirty="0"/>
        </a:p>
      </dgm:t>
    </dgm:pt>
    <dgm:pt modelId="{CC5B83FE-1679-4BE0-AE4E-E95183BC6DF0}" type="parTrans" cxnId="{DE2D76E2-962D-4D10-B33D-B515E12D9C3E}">
      <dgm:prSet/>
      <dgm:spPr/>
      <dgm:t>
        <a:bodyPr/>
        <a:lstStyle/>
        <a:p>
          <a:endParaRPr lang="id-ID"/>
        </a:p>
      </dgm:t>
    </dgm:pt>
    <dgm:pt modelId="{64F2D6E5-497B-4AD9-B6F4-E8AB1CF5AAD3}" type="sibTrans" cxnId="{DE2D76E2-962D-4D10-B33D-B515E12D9C3E}">
      <dgm:prSet/>
      <dgm:spPr>
        <a:solidFill>
          <a:srgbClr val="FC766C"/>
        </a:solidFill>
      </dgm:spPr>
      <dgm:t>
        <a:bodyPr/>
        <a:lstStyle/>
        <a:p>
          <a:endParaRPr lang="id-ID"/>
        </a:p>
      </dgm:t>
    </dgm:pt>
    <dgm:pt modelId="{9346643A-478D-498C-B49F-EC5BEB93379E}">
      <dgm:prSet phldrT="[Text]"/>
      <dgm:spPr>
        <a:solidFill>
          <a:srgbClr val="A1152D"/>
        </a:solidFill>
      </dgm:spPr>
      <dgm:t>
        <a:bodyPr/>
        <a:lstStyle/>
        <a:p>
          <a:r>
            <a:rPr lang="en-US" dirty="0" smtClean="0"/>
            <a:t>Project Plan approved </a:t>
          </a:r>
        </a:p>
        <a:p>
          <a:r>
            <a:rPr lang="en-US" dirty="0" smtClean="0"/>
            <a:t>(Q1, 2017)</a:t>
          </a:r>
          <a:endParaRPr lang="id-ID" dirty="0"/>
        </a:p>
      </dgm:t>
    </dgm:pt>
    <dgm:pt modelId="{EC1AABCD-D4B4-40AA-8EAF-941CCC7BC170}" type="parTrans" cxnId="{8AAB6149-5511-479B-96C9-2D7822DCE911}">
      <dgm:prSet/>
      <dgm:spPr/>
      <dgm:t>
        <a:bodyPr/>
        <a:lstStyle/>
        <a:p>
          <a:endParaRPr lang="id-ID"/>
        </a:p>
      </dgm:t>
    </dgm:pt>
    <dgm:pt modelId="{25D78D83-58E2-4BF3-AA9A-16D4A228150B}" type="sibTrans" cxnId="{8AAB6149-5511-479B-96C9-2D7822DCE911}">
      <dgm:prSet/>
      <dgm:spPr>
        <a:solidFill>
          <a:srgbClr val="FC766C"/>
        </a:solidFill>
      </dgm:spPr>
      <dgm:t>
        <a:bodyPr/>
        <a:lstStyle/>
        <a:p>
          <a:endParaRPr lang="id-ID"/>
        </a:p>
      </dgm:t>
    </dgm:pt>
    <dgm:pt modelId="{D886E333-9611-4AF3-93D5-21E567BF83B9}">
      <dgm:prSet phldrT="[Text]"/>
      <dgm:spPr>
        <a:solidFill>
          <a:srgbClr val="A1152D"/>
        </a:solidFill>
      </dgm:spPr>
      <dgm:t>
        <a:bodyPr/>
        <a:lstStyle/>
        <a:p>
          <a:r>
            <a:rPr lang="en-US" dirty="0" smtClean="0"/>
            <a:t>Final Draft completed </a:t>
          </a:r>
        </a:p>
        <a:p>
          <a:r>
            <a:rPr lang="en-US" dirty="0" smtClean="0"/>
            <a:t>(Q1, 2019)</a:t>
          </a:r>
          <a:endParaRPr lang="id-ID" dirty="0"/>
        </a:p>
      </dgm:t>
    </dgm:pt>
    <dgm:pt modelId="{798B524D-308F-4EAD-AF06-790553FC4128}" type="parTrans" cxnId="{EB0C1C3B-891D-4779-B7F8-D9241C82C28D}">
      <dgm:prSet/>
      <dgm:spPr/>
      <dgm:t>
        <a:bodyPr/>
        <a:lstStyle/>
        <a:p>
          <a:endParaRPr lang="id-ID"/>
        </a:p>
      </dgm:t>
    </dgm:pt>
    <dgm:pt modelId="{E8056085-7DA5-4E05-B405-B26CC47A4EC1}" type="sibTrans" cxnId="{EB0C1C3B-891D-4779-B7F8-D9241C82C28D}">
      <dgm:prSet/>
      <dgm:spPr>
        <a:solidFill>
          <a:srgbClr val="FC766C"/>
        </a:solidFill>
      </dgm:spPr>
      <dgm:t>
        <a:bodyPr/>
        <a:lstStyle/>
        <a:p>
          <a:endParaRPr lang="id-ID"/>
        </a:p>
      </dgm:t>
    </dgm:pt>
    <dgm:pt modelId="{729134B4-8F16-48BB-ACD4-AA00F3FDC230}">
      <dgm:prSet phldrT="[Text]"/>
      <dgm:spPr>
        <a:solidFill>
          <a:srgbClr val="A1152D"/>
        </a:solidFill>
      </dgm:spPr>
      <dgm:t>
        <a:bodyPr/>
        <a:lstStyle/>
        <a:p>
          <a:r>
            <a:rPr lang="en-US" dirty="0" smtClean="0"/>
            <a:t>Request for Inputs and QA Process </a:t>
          </a:r>
        </a:p>
        <a:p>
          <a:r>
            <a:rPr lang="en-US" dirty="0" smtClean="0"/>
            <a:t>(Q2 - Q3, 2019)</a:t>
          </a:r>
          <a:endParaRPr lang="id-ID" dirty="0"/>
        </a:p>
      </dgm:t>
    </dgm:pt>
    <dgm:pt modelId="{8CE77151-22D5-49E1-8D56-030D6B59CE08}" type="parTrans" cxnId="{5D1503AE-E438-4D8C-8163-F82F1A9A67C5}">
      <dgm:prSet/>
      <dgm:spPr/>
      <dgm:t>
        <a:bodyPr/>
        <a:lstStyle/>
        <a:p>
          <a:endParaRPr lang="id-ID"/>
        </a:p>
      </dgm:t>
    </dgm:pt>
    <dgm:pt modelId="{092F293C-657C-4733-BC07-F942140CBB86}" type="sibTrans" cxnId="{5D1503AE-E438-4D8C-8163-F82F1A9A67C5}">
      <dgm:prSet/>
      <dgm:spPr>
        <a:solidFill>
          <a:srgbClr val="FC766C"/>
        </a:solidFill>
      </dgm:spPr>
      <dgm:t>
        <a:bodyPr/>
        <a:lstStyle/>
        <a:p>
          <a:endParaRPr lang="id-ID"/>
        </a:p>
      </dgm:t>
    </dgm:pt>
    <dgm:pt modelId="{07ACFC17-3841-491A-8857-DFC4FF912CDC}">
      <dgm:prSet phldrT="[Text]"/>
      <dgm:spPr>
        <a:solidFill>
          <a:srgbClr val="A1152D"/>
        </a:solidFill>
      </dgm:spPr>
      <dgm:t>
        <a:bodyPr/>
        <a:lstStyle/>
        <a:p>
          <a:r>
            <a:rPr lang="en-US" dirty="0" smtClean="0"/>
            <a:t>Data Analytics Guideline completed </a:t>
          </a:r>
        </a:p>
        <a:p>
          <a:r>
            <a:rPr lang="en-US" dirty="0" smtClean="0"/>
            <a:t>(Q4, 2019)</a:t>
          </a:r>
          <a:endParaRPr lang="id-ID" dirty="0"/>
        </a:p>
      </dgm:t>
    </dgm:pt>
    <dgm:pt modelId="{DC7DB2A7-8BBD-479D-81DF-2FEA79DEB312}" type="parTrans" cxnId="{2631FECA-A40F-4CC0-BED7-C8EE2F4CB700}">
      <dgm:prSet/>
      <dgm:spPr/>
      <dgm:t>
        <a:bodyPr/>
        <a:lstStyle/>
        <a:p>
          <a:endParaRPr lang="id-ID"/>
        </a:p>
      </dgm:t>
    </dgm:pt>
    <dgm:pt modelId="{3145526A-2F84-4B55-A3B0-9FDC18C586F4}" type="sibTrans" cxnId="{2631FECA-A40F-4CC0-BED7-C8EE2F4CB700}">
      <dgm:prSet/>
      <dgm:spPr/>
      <dgm:t>
        <a:bodyPr/>
        <a:lstStyle/>
        <a:p>
          <a:endParaRPr lang="id-ID"/>
        </a:p>
      </dgm:t>
    </dgm:pt>
    <dgm:pt modelId="{3430321D-B5EB-4591-BD23-884B72E2ED44}" type="pres">
      <dgm:prSet presAssocID="{3EAB635B-9AA8-4BF7-8920-3DF6009F7BF2}" presName="diagram" presStyleCnt="0">
        <dgm:presLayoutVars>
          <dgm:dir/>
          <dgm:resizeHandles val="exact"/>
        </dgm:presLayoutVars>
      </dgm:prSet>
      <dgm:spPr/>
    </dgm:pt>
    <dgm:pt modelId="{18EC94A8-55E7-476E-B9B8-A7358209602B}" type="pres">
      <dgm:prSet presAssocID="{38DB716C-E210-4333-8A3A-BF7A9491806A}" presName="node" presStyleLbl="node1" presStyleIdx="0" presStyleCnt="5">
        <dgm:presLayoutVars>
          <dgm:bulletEnabled val="1"/>
        </dgm:presLayoutVars>
      </dgm:prSet>
      <dgm:spPr/>
      <dgm:t>
        <a:bodyPr/>
        <a:lstStyle/>
        <a:p>
          <a:endParaRPr lang="en-US"/>
        </a:p>
      </dgm:t>
    </dgm:pt>
    <dgm:pt modelId="{4575C12A-9058-4A04-9C4E-7E742C162DB9}" type="pres">
      <dgm:prSet presAssocID="{64F2D6E5-497B-4AD9-B6F4-E8AB1CF5AAD3}" presName="sibTrans" presStyleLbl="sibTrans2D1" presStyleIdx="0" presStyleCnt="4"/>
      <dgm:spPr/>
      <dgm:t>
        <a:bodyPr/>
        <a:lstStyle/>
        <a:p>
          <a:endParaRPr lang="en-US"/>
        </a:p>
      </dgm:t>
    </dgm:pt>
    <dgm:pt modelId="{1ED99B78-CB8E-44E7-99FC-68483F97CB12}" type="pres">
      <dgm:prSet presAssocID="{64F2D6E5-497B-4AD9-B6F4-E8AB1CF5AAD3}" presName="connectorText" presStyleLbl="sibTrans2D1" presStyleIdx="0" presStyleCnt="4"/>
      <dgm:spPr/>
      <dgm:t>
        <a:bodyPr/>
        <a:lstStyle/>
        <a:p>
          <a:endParaRPr lang="en-US"/>
        </a:p>
      </dgm:t>
    </dgm:pt>
    <dgm:pt modelId="{C246CB07-B1CD-4FAA-96E9-7EAF27AF2E29}" type="pres">
      <dgm:prSet presAssocID="{9346643A-478D-498C-B49F-EC5BEB93379E}" presName="node" presStyleLbl="node1" presStyleIdx="1" presStyleCnt="5">
        <dgm:presLayoutVars>
          <dgm:bulletEnabled val="1"/>
        </dgm:presLayoutVars>
      </dgm:prSet>
      <dgm:spPr/>
      <dgm:t>
        <a:bodyPr/>
        <a:lstStyle/>
        <a:p>
          <a:endParaRPr lang="en-US"/>
        </a:p>
      </dgm:t>
    </dgm:pt>
    <dgm:pt modelId="{47A4BBA3-BD08-4A05-B0C0-0F6666B3B160}" type="pres">
      <dgm:prSet presAssocID="{25D78D83-58E2-4BF3-AA9A-16D4A228150B}" presName="sibTrans" presStyleLbl="sibTrans2D1" presStyleIdx="1" presStyleCnt="4"/>
      <dgm:spPr/>
      <dgm:t>
        <a:bodyPr/>
        <a:lstStyle/>
        <a:p>
          <a:endParaRPr lang="en-US"/>
        </a:p>
      </dgm:t>
    </dgm:pt>
    <dgm:pt modelId="{C9995559-E0D3-416E-8EFA-BEF13AFE9E5D}" type="pres">
      <dgm:prSet presAssocID="{25D78D83-58E2-4BF3-AA9A-16D4A228150B}" presName="connectorText" presStyleLbl="sibTrans2D1" presStyleIdx="1" presStyleCnt="4"/>
      <dgm:spPr/>
      <dgm:t>
        <a:bodyPr/>
        <a:lstStyle/>
        <a:p>
          <a:endParaRPr lang="en-US"/>
        </a:p>
      </dgm:t>
    </dgm:pt>
    <dgm:pt modelId="{B09C6DA6-CAED-4BFD-BAFC-5915CC14DBA3}" type="pres">
      <dgm:prSet presAssocID="{D886E333-9611-4AF3-93D5-21E567BF83B9}" presName="node" presStyleLbl="node1" presStyleIdx="2" presStyleCnt="5">
        <dgm:presLayoutVars>
          <dgm:bulletEnabled val="1"/>
        </dgm:presLayoutVars>
      </dgm:prSet>
      <dgm:spPr/>
      <dgm:t>
        <a:bodyPr/>
        <a:lstStyle/>
        <a:p>
          <a:endParaRPr lang="en-US"/>
        </a:p>
      </dgm:t>
    </dgm:pt>
    <dgm:pt modelId="{C7D1E0F9-1833-4ED6-9E4C-24577FF764F2}" type="pres">
      <dgm:prSet presAssocID="{E8056085-7DA5-4E05-B405-B26CC47A4EC1}" presName="sibTrans" presStyleLbl="sibTrans2D1" presStyleIdx="2" presStyleCnt="4"/>
      <dgm:spPr/>
      <dgm:t>
        <a:bodyPr/>
        <a:lstStyle/>
        <a:p>
          <a:endParaRPr lang="en-US"/>
        </a:p>
      </dgm:t>
    </dgm:pt>
    <dgm:pt modelId="{41604FD7-A70B-42F2-B4D4-3BD32A9E2779}" type="pres">
      <dgm:prSet presAssocID="{E8056085-7DA5-4E05-B405-B26CC47A4EC1}" presName="connectorText" presStyleLbl="sibTrans2D1" presStyleIdx="2" presStyleCnt="4"/>
      <dgm:spPr/>
      <dgm:t>
        <a:bodyPr/>
        <a:lstStyle/>
        <a:p>
          <a:endParaRPr lang="en-US"/>
        </a:p>
      </dgm:t>
    </dgm:pt>
    <dgm:pt modelId="{BCA64181-BFF3-4C33-B654-83E8FAC00D90}" type="pres">
      <dgm:prSet presAssocID="{729134B4-8F16-48BB-ACD4-AA00F3FDC230}" presName="node" presStyleLbl="node1" presStyleIdx="3" presStyleCnt="5">
        <dgm:presLayoutVars>
          <dgm:bulletEnabled val="1"/>
        </dgm:presLayoutVars>
      </dgm:prSet>
      <dgm:spPr/>
      <dgm:t>
        <a:bodyPr/>
        <a:lstStyle/>
        <a:p>
          <a:endParaRPr lang="en-US"/>
        </a:p>
      </dgm:t>
    </dgm:pt>
    <dgm:pt modelId="{DC8257AE-4BDF-4718-91F8-34C14ED615E9}" type="pres">
      <dgm:prSet presAssocID="{092F293C-657C-4733-BC07-F942140CBB86}" presName="sibTrans" presStyleLbl="sibTrans2D1" presStyleIdx="3" presStyleCnt="4"/>
      <dgm:spPr/>
      <dgm:t>
        <a:bodyPr/>
        <a:lstStyle/>
        <a:p>
          <a:endParaRPr lang="en-US"/>
        </a:p>
      </dgm:t>
    </dgm:pt>
    <dgm:pt modelId="{75A6811A-8FA6-42A0-AB71-FD963AAC8B52}" type="pres">
      <dgm:prSet presAssocID="{092F293C-657C-4733-BC07-F942140CBB86}" presName="connectorText" presStyleLbl="sibTrans2D1" presStyleIdx="3" presStyleCnt="4"/>
      <dgm:spPr/>
      <dgm:t>
        <a:bodyPr/>
        <a:lstStyle/>
        <a:p>
          <a:endParaRPr lang="en-US"/>
        </a:p>
      </dgm:t>
    </dgm:pt>
    <dgm:pt modelId="{5C49DB18-C204-4410-B4D0-E1F0DF9DA6CC}" type="pres">
      <dgm:prSet presAssocID="{07ACFC17-3841-491A-8857-DFC4FF912CDC}" presName="node" presStyleLbl="node1" presStyleIdx="4" presStyleCnt="5">
        <dgm:presLayoutVars>
          <dgm:bulletEnabled val="1"/>
        </dgm:presLayoutVars>
      </dgm:prSet>
      <dgm:spPr/>
      <dgm:t>
        <a:bodyPr/>
        <a:lstStyle/>
        <a:p>
          <a:endParaRPr lang="en-US"/>
        </a:p>
      </dgm:t>
    </dgm:pt>
  </dgm:ptLst>
  <dgm:cxnLst>
    <dgm:cxn modelId="{AD3659E5-E3BA-4A52-8C2B-AD5D9E33DE13}" type="presOf" srcId="{3EAB635B-9AA8-4BF7-8920-3DF6009F7BF2}" destId="{3430321D-B5EB-4591-BD23-884B72E2ED44}" srcOrd="0" destOrd="0" presId="urn:microsoft.com/office/officeart/2005/8/layout/process5"/>
    <dgm:cxn modelId="{9F943DC9-9F3A-45DC-8827-998A24AF3290}" type="presOf" srcId="{64F2D6E5-497B-4AD9-B6F4-E8AB1CF5AAD3}" destId="{1ED99B78-CB8E-44E7-99FC-68483F97CB12}" srcOrd="1" destOrd="0" presId="urn:microsoft.com/office/officeart/2005/8/layout/process5"/>
    <dgm:cxn modelId="{24412B1F-10A4-470F-985B-B1C93ADB2FDC}" type="presOf" srcId="{25D78D83-58E2-4BF3-AA9A-16D4A228150B}" destId="{47A4BBA3-BD08-4A05-B0C0-0F6666B3B160}" srcOrd="0" destOrd="0" presId="urn:microsoft.com/office/officeart/2005/8/layout/process5"/>
    <dgm:cxn modelId="{DDF58067-E6EB-4232-B5C6-B591A64F9C2D}" type="presOf" srcId="{092F293C-657C-4733-BC07-F942140CBB86}" destId="{DC8257AE-4BDF-4718-91F8-34C14ED615E9}" srcOrd="0" destOrd="0" presId="urn:microsoft.com/office/officeart/2005/8/layout/process5"/>
    <dgm:cxn modelId="{C4D5EBF5-DA7D-49AA-B94D-A2591781E9D4}" type="presOf" srcId="{25D78D83-58E2-4BF3-AA9A-16D4A228150B}" destId="{C9995559-E0D3-416E-8EFA-BEF13AFE9E5D}" srcOrd="1" destOrd="0" presId="urn:microsoft.com/office/officeart/2005/8/layout/process5"/>
    <dgm:cxn modelId="{8092F2FA-024B-4ED0-A744-7A4B2022E3DB}" type="presOf" srcId="{D886E333-9611-4AF3-93D5-21E567BF83B9}" destId="{B09C6DA6-CAED-4BFD-BAFC-5915CC14DBA3}" srcOrd="0" destOrd="0" presId="urn:microsoft.com/office/officeart/2005/8/layout/process5"/>
    <dgm:cxn modelId="{2A5C84CC-1A0A-4439-9D5D-8E7D8E75FDFD}" type="presOf" srcId="{07ACFC17-3841-491A-8857-DFC4FF912CDC}" destId="{5C49DB18-C204-4410-B4D0-E1F0DF9DA6CC}" srcOrd="0" destOrd="0" presId="urn:microsoft.com/office/officeart/2005/8/layout/process5"/>
    <dgm:cxn modelId="{5967BC59-CF4F-4665-B19D-4F1B2039FD1E}" type="presOf" srcId="{729134B4-8F16-48BB-ACD4-AA00F3FDC230}" destId="{BCA64181-BFF3-4C33-B654-83E8FAC00D90}" srcOrd="0" destOrd="0" presId="urn:microsoft.com/office/officeart/2005/8/layout/process5"/>
    <dgm:cxn modelId="{2631FECA-A40F-4CC0-BED7-C8EE2F4CB700}" srcId="{3EAB635B-9AA8-4BF7-8920-3DF6009F7BF2}" destId="{07ACFC17-3841-491A-8857-DFC4FF912CDC}" srcOrd="4" destOrd="0" parTransId="{DC7DB2A7-8BBD-479D-81DF-2FEA79DEB312}" sibTransId="{3145526A-2F84-4B55-A3B0-9FDC18C586F4}"/>
    <dgm:cxn modelId="{8AAB6149-5511-479B-96C9-2D7822DCE911}" srcId="{3EAB635B-9AA8-4BF7-8920-3DF6009F7BF2}" destId="{9346643A-478D-498C-B49F-EC5BEB93379E}" srcOrd="1" destOrd="0" parTransId="{EC1AABCD-D4B4-40AA-8EAF-941CCC7BC170}" sibTransId="{25D78D83-58E2-4BF3-AA9A-16D4A228150B}"/>
    <dgm:cxn modelId="{EB0C1C3B-891D-4779-B7F8-D9241C82C28D}" srcId="{3EAB635B-9AA8-4BF7-8920-3DF6009F7BF2}" destId="{D886E333-9611-4AF3-93D5-21E567BF83B9}" srcOrd="2" destOrd="0" parTransId="{798B524D-308F-4EAD-AF06-790553FC4128}" sibTransId="{E8056085-7DA5-4E05-B405-B26CC47A4EC1}"/>
    <dgm:cxn modelId="{1CF3A19B-1717-46D3-9E87-0666588F24F7}" type="presOf" srcId="{E8056085-7DA5-4E05-B405-B26CC47A4EC1}" destId="{C7D1E0F9-1833-4ED6-9E4C-24577FF764F2}" srcOrd="0" destOrd="0" presId="urn:microsoft.com/office/officeart/2005/8/layout/process5"/>
    <dgm:cxn modelId="{5D1503AE-E438-4D8C-8163-F82F1A9A67C5}" srcId="{3EAB635B-9AA8-4BF7-8920-3DF6009F7BF2}" destId="{729134B4-8F16-48BB-ACD4-AA00F3FDC230}" srcOrd="3" destOrd="0" parTransId="{8CE77151-22D5-49E1-8D56-030D6B59CE08}" sibTransId="{092F293C-657C-4733-BC07-F942140CBB86}"/>
    <dgm:cxn modelId="{DE2D76E2-962D-4D10-B33D-B515E12D9C3E}" srcId="{3EAB635B-9AA8-4BF7-8920-3DF6009F7BF2}" destId="{38DB716C-E210-4333-8A3A-BF7A9491806A}" srcOrd="0" destOrd="0" parTransId="{CC5B83FE-1679-4BE0-AE4E-E95183BC6DF0}" sibTransId="{64F2D6E5-497B-4AD9-B6F4-E8AB1CF5AAD3}"/>
    <dgm:cxn modelId="{79FD984E-8F35-4292-9154-39D43953B34C}" type="presOf" srcId="{092F293C-657C-4733-BC07-F942140CBB86}" destId="{75A6811A-8FA6-42A0-AB71-FD963AAC8B52}" srcOrd="1" destOrd="0" presId="urn:microsoft.com/office/officeart/2005/8/layout/process5"/>
    <dgm:cxn modelId="{D8D1074F-77F6-4C70-A342-A75DF28391FB}" type="presOf" srcId="{9346643A-478D-498C-B49F-EC5BEB93379E}" destId="{C246CB07-B1CD-4FAA-96E9-7EAF27AF2E29}" srcOrd="0" destOrd="0" presId="urn:microsoft.com/office/officeart/2005/8/layout/process5"/>
    <dgm:cxn modelId="{EECD0284-5E72-44FB-9D0D-89BAA776DCD8}" type="presOf" srcId="{E8056085-7DA5-4E05-B405-B26CC47A4EC1}" destId="{41604FD7-A70B-42F2-B4D4-3BD32A9E2779}" srcOrd="1" destOrd="0" presId="urn:microsoft.com/office/officeart/2005/8/layout/process5"/>
    <dgm:cxn modelId="{503334E7-A901-444C-8A75-83A711B2C81A}" type="presOf" srcId="{38DB716C-E210-4333-8A3A-BF7A9491806A}" destId="{18EC94A8-55E7-476E-B9B8-A7358209602B}" srcOrd="0" destOrd="0" presId="urn:microsoft.com/office/officeart/2005/8/layout/process5"/>
    <dgm:cxn modelId="{8BEE90E7-8ACD-484D-B981-91C518E166CA}" type="presOf" srcId="{64F2D6E5-497B-4AD9-B6F4-E8AB1CF5AAD3}" destId="{4575C12A-9058-4A04-9C4E-7E742C162DB9}" srcOrd="0" destOrd="0" presId="urn:microsoft.com/office/officeart/2005/8/layout/process5"/>
    <dgm:cxn modelId="{BF932F60-7A48-47B4-9310-4D536265CB27}" type="presParOf" srcId="{3430321D-B5EB-4591-BD23-884B72E2ED44}" destId="{18EC94A8-55E7-476E-B9B8-A7358209602B}" srcOrd="0" destOrd="0" presId="urn:microsoft.com/office/officeart/2005/8/layout/process5"/>
    <dgm:cxn modelId="{98CDC15D-9CF8-4D2C-883D-9BD71CB19740}" type="presParOf" srcId="{3430321D-B5EB-4591-BD23-884B72E2ED44}" destId="{4575C12A-9058-4A04-9C4E-7E742C162DB9}" srcOrd="1" destOrd="0" presId="urn:microsoft.com/office/officeart/2005/8/layout/process5"/>
    <dgm:cxn modelId="{85C0D24E-98C5-4C05-8567-692D99F83873}" type="presParOf" srcId="{4575C12A-9058-4A04-9C4E-7E742C162DB9}" destId="{1ED99B78-CB8E-44E7-99FC-68483F97CB12}" srcOrd="0" destOrd="0" presId="urn:microsoft.com/office/officeart/2005/8/layout/process5"/>
    <dgm:cxn modelId="{C21215B0-9A9A-4329-B7AE-FC089DC866CB}" type="presParOf" srcId="{3430321D-B5EB-4591-BD23-884B72E2ED44}" destId="{C246CB07-B1CD-4FAA-96E9-7EAF27AF2E29}" srcOrd="2" destOrd="0" presId="urn:microsoft.com/office/officeart/2005/8/layout/process5"/>
    <dgm:cxn modelId="{A945CCD3-1FB4-4F0C-9550-58259B1DF1C5}" type="presParOf" srcId="{3430321D-B5EB-4591-BD23-884B72E2ED44}" destId="{47A4BBA3-BD08-4A05-B0C0-0F6666B3B160}" srcOrd="3" destOrd="0" presId="urn:microsoft.com/office/officeart/2005/8/layout/process5"/>
    <dgm:cxn modelId="{C608D4B0-DEA2-41E7-955C-64691108D3D2}" type="presParOf" srcId="{47A4BBA3-BD08-4A05-B0C0-0F6666B3B160}" destId="{C9995559-E0D3-416E-8EFA-BEF13AFE9E5D}" srcOrd="0" destOrd="0" presId="urn:microsoft.com/office/officeart/2005/8/layout/process5"/>
    <dgm:cxn modelId="{AAABF536-A2CA-4B1B-86D9-CFCA69679820}" type="presParOf" srcId="{3430321D-B5EB-4591-BD23-884B72E2ED44}" destId="{B09C6DA6-CAED-4BFD-BAFC-5915CC14DBA3}" srcOrd="4" destOrd="0" presId="urn:microsoft.com/office/officeart/2005/8/layout/process5"/>
    <dgm:cxn modelId="{66711498-E1B1-40CD-9859-0931EAFC52C5}" type="presParOf" srcId="{3430321D-B5EB-4591-BD23-884B72E2ED44}" destId="{C7D1E0F9-1833-4ED6-9E4C-24577FF764F2}" srcOrd="5" destOrd="0" presId="urn:microsoft.com/office/officeart/2005/8/layout/process5"/>
    <dgm:cxn modelId="{95F9A8A9-6D34-4B81-A352-0BF8F432014D}" type="presParOf" srcId="{C7D1E0F9-1833-4ED6-9E4C-24577FF764F2}" destId="{41604FD7-A70B-42F2-B4D4-3BD32A9E2779}" srcOrd="0" destOrd="0" presId="urn:microsoft.com/office/officeart/2005/8/layout/process5"/>
    <dgm:cxn modelId="{D03F0A41-39AC-4040-85EC-D5D16D974D22}" type="presParOf" srcId="{3430321D-B5EB-4591-BD23-884B72E2ED44}" destId="{BCA64181-BFF3-4C33-B654-83E8FAC00D90}" srcOrd="6" destOrd="0" presId="urn:microsoft.com/office/officeart/2005/8/layout/process5"/>
    <dgm:cxn modelId="{BC76FF64-AFEF-42BC-B0E9-A01AA8506003}" type="presParOf" srcId="{3430321D-B5EB-4591-BD23-884B72E2ED44}" destId="{DC8257AE-4BDF-4718-91F8-34C14ED615E9}" srcOrd="7" destOrd="0" presId="urn:microsoft.com/office/officeart/2005/8/layout/process5"/>
    <dgm:cxn modelId="{1205ABF6-EA64-4F24-A3DF-004539BD34D1}" type="presParOf" srcId="{DC8257AE-4BDF-4718-91F8-34C14ED615E9}" destId="{75A6811A-8FA6-42A0-AB71-FD963AAC8B52}" srcOrd="0" destOrd="0" presId="urn:microsoft.com/office/officeart/2005/8/layout/process5"/>
    <dgm:cxn modelId="{3156C26F-1567-4A7E-BE12-D403A1FF5B90}" type="presParOf" srcId="{3430321D-B5EB-4591-BD23-884B72E2ED44}" destId="{5C49DB18-C204-4410-B4D0-E1F0DF9DA6CC}"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2F7B98C-35CB-4900-878F-ED7A594BF7D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1C1018C-1E36-4704-BD63-E58870CDCC5E}">
      <dgm:prSet phldrT="[Text]"/>
      <dgm:spPr>
        <a:solidFill>
          <a:srgbClr val="A1152D"/>
        </a:solidFill>
      </dgm:spPr>
      <dgm:t>
        <a:bodyPr/>
        <a:lstStyle/>
        <a:p>
          <a:r>
            <a:rPr lang="en-US" dirty="0" smtClean="0"/>
            <a:t>Descriptive Analytics </a:t>
          </a:r>
          <a:endParaRPr lang="en-US" dirty="0"/>
        </a:p>
      </dgm:t>
    </dgm:pt>
    <dgm:pt modelId="{583DCA78-CCE8-4CB6-9747-049E64D82BC5}" type="parTrans" cxnId="{A3493A10-74A7-4C8D-82AF-89B23F21D1D8}">
      <dgm:prSet/>
      <dgm:spPr/>
      <dgm:t>
        <a:bodyPr/>
        <a:lstStyle/>
        <a:p>
          <a:endParaRPr lang="en-US"/>
        </a:p>
      </dgm:t>
    </dgm:pt>
    <dgm:pt modelId="{763ABA3E-B165-4231-A73C-62187AFB2409}" type="sibTrans" cxnId="{A3493A10-74A7-4C8D-82AF-89B23F21D1D8}">
      <dgm:prSet/>
      <dgm:spPr/>
      <dgm:t>
        <a:bodyPr/>
        <a:lstStyle/>
        <a:p>
          <a:endParaRPr lang="en-US"/>
        </a:p>
      </dgm:t>
    </dgm:pt>
    <dgm:pt modelId="{C746CB9B-8A65-427D-87E5-9771DFFC073E}">
      <dgm:prSet phldrT="[Text]" custT="1"/>
      <dgm:spPr>
        <a:solidFill>
          <a:srgbClr val="FC766C">
            <a:alpha val="90000"/>
          </a:srgbClr>
        </a:solidFill>
      </dgm:spPr>
      <dgm:t>
        <a:bodyPr/>
        <a:lstStyle/>
        <a:p>
          <a:r>
            <a:rPr lang="en-US" sz="1600" dirty="0" smtClean="0"/>
            <a:t>Descriptive Analytics is the process of Data Analytics that creates an overview of the data</a:t>
          </a:r>
          <a:endParaRPr lang="en-US" sz="1600" dirty="0"/>
        </a:p>
      </dgm:t>
    </dgm:pt>
    <dgm:pt modelId="{0D61A8AE-AA3D-409A-BBD0-2224AF0863DB}" type="parTrans" cxnId="{C689A2E4-3775-423B-9D35-82A3D255A2F5}">
      <dgm:prSet/>
      <dgm:spPr/>
      <dgm:t>
        <a:bodyPr/>
        <a:lstStyle/>
        <a:p>
          <a:endParaRPr lang="en-US"/>
        </a:p>
      </dgm:t>
    </dgm:pt>
    <dgm:pt modelId="{74020C5C-CDB4-467A-8F46-B8B434237A5B}" type="sibTrans" cxnId="{C689A2E4-3775-423B-9D35-82A3D255A2F5}">
      <dgm:prSet/>
      <dgm:spPr/>
      <dgm:t>
        <a:bodyPr/>
        <a:lstStyle/>
        <a:p>
          <a:endParaRPr lang="en-US"/>
        </a:p>
      </dgm:t>
    </dgm:pt>
    <dgm:pt modelId="{31F274AA-F226-4229-BBB5-0C03D3B35DA3}">
      <dgm:prSet phldrT="[Text]"/>
      <dgm:spPr>
        <a:solidFill>
          <a:srgbClr val="A1152D"/>
        </a:solidFill>
      </dgm:spPr>
      <dgm:t>
        <a:bodyPr/>
        <a:lstStyle/>
        <a:p>
          <a:r>
            <a:rPr lang="en-US" dirty="0" smtClean="0"/>
            <a:t>Diagnostic Analytics</a:t>
          </a:r>
          <a:endParaRPr lang="en-US" dirty="0"/>
        </a:p>
      </dgm:t>
    </dgm:pt>
    <dgm:pt modelId="{43ED841D-AF30-444E-B80F-2AB5B8D428B2}" type="parTrans" cxnId="{315602B6-E0C7-43FC-B132-6C3CF48FFD1F}">
      <dgm:prSet/>
      <dgm:spPr/>
      <dgm:t>
        <a:bodyPr/>
        <a:lstStyle/>
        <a:p>
          <a:endParaRPr lang="en-US"/>
        </a:p>
      </dgm:t>
    </dgm:pt>
    <dgm:pt modelId="{0E136C07-D631-4636-A175-71C066E144B0}" type="sibTrans" cxnId="{315602B6-E0C7-43FC-B132-6C3CF48FFD1F}">
      <dgm:prSet/>
      <dgm:spPr/>
      <dgm:t>
        <a:bodyPr/>
        <a:lstStyle/>
        <a:p>
          <a:endParaRPr lang="en-US"/>
        </a:p>
      </dgm:t>
    </dgm:pt>
    <dgm:pt modelId="{202B2DB7-6E84-4EF8-96B5-919BB83C5869}">
      <dgm:prSet phldrT="[Text]" custT="1"/>
      <dgm:spPr>
        <a:solidFill>
          <a:srgbClr val="FC766C">
            <a:alpha val="90000"/>
          </a:srgbClr>
        </a:solidFill>
      </dgm:spPr>
      <dgm:t>
        <a:bodyPr/>
        <a:lstStyle/>
        <a:p>
          <a:r>
            <a:rPr lang="en-US" sz="1600" dirty="0" smtClean="0"/>
            <a:t>Diagnostic Analytics enable auditors to find out the degree of integration among information and identify the reason of why something happened</a:t>
          </a:r>
          <a:endParaRPr lang="en-US" sz="1600" dirty="0"/>
        </a:p>
      </dgm:t>
    </dgm:pt>
    <dgm:pt modelId="{BED44B05-81F5-4381-AE95-CFA859748C47}" type="parTrans" cxnId="{C395BC49-5F9F-4277-A311-74C640B3B616}">
      <dgm:prSet/>
      <dgm:spPr/>
      <dgm:t>
        <a:bodyPr/>
        <a:lstStyle/>
        <a:p>
          <a:endParaRPr lang="en-US"/>
        </a:p>
      </dgm:t>
    </dgm:pt>
    <dgm:pt modelId="{0CC72FBD-2457-4076-89D0-77CD60731D97}" type="sibTrans" cxnId="{C395BC49-5F9F-4277-A311-74C640B3B616}">
      <dgm:prSet/>
      <dgm:spPr/>
      <dgm:t>
        <a:bodyPr/>
        <a:lstStyle/>
        <a:p>
          <a:endParaRPr lang="en-US"/>
        </a:p>
      </dgm:t>
    </dgm:pt>
    <dgm:pt modelId="{691C027C-D742-4C89-AE3A-250E08548CD3}">
      <dgm:prSet phldrT="[Text]" custT="1"/>
      <dgm:spPr>
        <a:solidFill>
          <a:srgbClr val="FC766C">
            <a:alpha val="90000"/>
          </a:srgbClr>
        </a:solidFill>
      </dgm:spPr>
      <dgm:t>
        <a:bodyPr/>
        <a:lstStyle/>
        <a:p>
          <a:r>
            <a:rPr lang="en-US" sz="1600" dirty="0" smtClean="0"/>
            <a:t>The benefit of Diagnostic Analytics are: Identification of Outlier, Information Discovery, Uncovering the Causal Relationship </a:t>
          </a:r>
          <a:endParaRPr lang="en-US" sz="1600" dirty="0"/>
        </a:p>
      </dgm:t>
    </dgm:pt>
    <dgm:pt modelId="{938C3EF7-B7A8-4918-A958-A22986A6F3CE}" type="parTrans" cxnId="{A4057029-B207-46A8-9B15-363AB92A8B54}">
      <dgm:prSet/>
      <dgm:spPr/>
      <dgm:t>
        <a:bodyPr/>
        <a:lstStyle/>
        <a:p>
          <a:endParaRPr lang="en-US"/>
        </a:p>
      </dgm:t>
    </dgm:pt>
    <dgm:pt modelId="{FCC312E6-EFFD-4C93-B20D-6F917D7ADFAE}" type="sibTrans" cxnId="{A4057029-B207-46A8-9B15-363AB92A8B54}">
      <dgm:prSet/>
      <dgm:spPr/>
      <dgm:t>
        <a:bodyPr/>
        <a:lstStyle/>
        <a:p>
          <a:endParaRPr lang="en-US"/>
        </a:p>
      </dgm:t>
    </dgm:pt>
    <dgm:pt modelId="{B116DD44-50EF-4258-8651-0980F5637229}">
      <dgm:prSet phldrT="[Text]"/>
      <dgm:spPr>
        <a:solidFill>
          <a:srgbClr val="A1152D"/>
        </a:solidFill>
      </dgm:spPr>
      <dgm:t>
        <a:bodyPr/>
        <a:lstStyle/>
        <a:p>
          <a:r>
            <a:rPr lang="en-US" dirty="0" smtClean="0"/>
            <a:t>Predictive Analytics</a:t>
          </a:r>
          <a:endParaRPr lang="en-US" dirty="0"/>
        </a:p>
      </dgm:t>
    </dgm:pt>
    <dgm:pt modelId="{FCDD3F11-09DE-4A04-8438-7299055A7AAB}" type="parTrans" cxnId="{57896469-B2D8-4E52-98F0-5A396533468D}">
      <dgm:prSet/>
      <dgm:spPr/>
      <dgm:t>
        <a:bodyPr/>
        <a:lstStyle/>
        <a:p>
          <a:endParaRPr lang="en-US"/>
        </a:p>
      </dgm:t>
    </dgm:pt>
    <dgm:pt modelId="{5CC2CA8D-C4B4-4537-BE14-6D978BE91F87}" type="sibTrans" cxnId="{57896469-B2D8-4E52-98F0-5A396533468D}">
      <dgm:prSet/>
      <dgm:spPr/>
      <dgm:t>
        <a:bodyPr/>
        <a:lstStyle/>
        <a:p>
          <a:endParaRPr lang="en-US"/>
        </a:p>
      </dgm:t>
    </dgm:pt>
    <dgm:pt modelId="{B1EE047C-7490-47BA-9330-D912F34B14C3}">
      <dgm:prSet phldrT="[Text]" custT="1"/>
      <dgm:spPr>
        <a:solidFill>
          <a:srgbClr val="FC766C">
            <a:alpha val="90000"/>
          </a:srgbClr>
        </a:solidFill>
      </dgm:spPr>
      <dgm:t>
        <a:bodyPr/>
        <a:lstStyle/>
        <a:p>
          <a:r>
            <a:rPr lang="en-US" sz="1600" dirty="0" smtClean="0"/>
            <a:t>Predictive Analytics is the process of Data Analytics that creates the estimation of about the likelihood of an upcoming output or outcome</a:t>
          </a:r>
          <a:endParaRPr lang="en-US" sz="1600" dirty="0"/>
        </a:p>
      </dgm:t>
    </dgm:pt>
    <dgm:pt modelId="{16D5FD31-AC85-4A5B-B29E-3DCB954BD058}" type="parTrans" cxnId="{24830E6F-7C89-4316-8FC0-085F6C71F601}">
      <dgm:prSet/>
      <dgm:spPr/>
      <dgm:t>
        <a:bodyPr/>
        <a:lstStyle/>
        <a:p>
          <a:endParaRPr lang="en-US"/>
        </a:p>
      </dgm:t>
    </dgm:pt>
    <dgm:pt modelId="{AB03F8C5-F8A2-4067-9960-33C45B286E7E}" type="sibTrans" cxnId="{24830E6F-7C89-4316-8FC0-085F6C71F601}">
      <dgm:prSet/>
      <dgm:spPr/>
      <dgm:t>
        <a:bodyPr/>
        <a:lstStyle/>
        <a:p>
          <a:endParaRPr lang="en-US"/>
        </a:p>
      </dgm:t>
    </dgm:pt>
    <dgm:pt modelId="{F0E1893D-DEB7-491E-876F-F7E9CFA1428E}">
      <dgm:prSet phldrT="[Text]" custT="1"/>
      <dgm:spPr>
        <a:solidFill>
          <a:srgbClr val="FC766C">
            <a:alpha val="90000"/>
          </a:srgbClr>
        </a:solidFill>
      </dgm:spPr>
      <dgm:t>
        <a:bodyPr/>
        <a:lstStyle/>
        <a:p>
          <a:r>
            <a:rPr lang="en-US" sz="1600" dirty="0" smtClean="0"/>
            <a:t>Summarizing, Cross Tabulation, and Grouping are the common technique to conduct Descriptive Analytics.</a:t>
          </a:r>
          <a:endParaRPr lang="en-US" sz="1600" dirty="0"/>
        </a:p>
      </dgm:t>
    </dgm:pt>
    <dgm:pt modelId="{1A3EF421-1E75-4A0B-8CD4-44867A9BD456}" type="parTrans" cxnId="{A4EED0E0-1102-4EF5-A63C-840EB2965712}">
      <dgm:prSet/>
      <dgm:spPr/>
      <dgm:t>
        <a:bodyPr/>
        <a:lstStyle/>
        <a:p>
          <a:endParaRPr lang="en-US"/>
        </a:p>
      </dgm:t>
    </dgm:pt>
    <dgm:pt modelId="{FB8B7CDA-08E0-499A-A6B1-9ACF7256136E}" type="sibTrans" cxnId="{A4EED0E0-1102-4EF5-A63C-840EB2965712}">
      <dgm:prSet/>
      <dgm:spPr/>
      <dgm:t>
        <a:bodyPr/>
        <a:lstStyle/>
        <a:p>
          <a:endParaRPr lang="en-US"/>
        </a:p>
      </dgm:t>
    </dgm:pt>
    <dgm:pt modelId="{F0A8DBCE-D337-4FF8-BD14-5617A1F7AEF3}">
      <dgm:prSet phldrT="[Text]" custT="1"/>
      <dgm:spPr>
        <a:solidFill>
          <a:srgbClr val="FC766C">
            <a:alpha val="90000"/>
          </a:srgbClr>
        </a:solidFill>
      </dgm:spPr>
      <dgm:t>
        <a:bodyPr/>
        <a:lstStyle/>
        <a:p>
          <a:r>
            <a:rPr lang="en-US" sz="1600" dirty="0" smtClean="0"/>
            <a:t>Five issues should be taken into account are: A target, Indicators, Sufficiency of historical data, Proper Algorithm, Accuracy</a:t>
          </a:r>
          <a:endParaRPr lang="en-US" sz="1600" dirty="0"/>
        </a:p>
      </dgm:t>
    </dgm:pt>
    <dgm:pt modelId="{EFDDC6FC-80C6-47C5-A866-406E8AF8FE22}" type="parTrans" cxnId="{9DBDCA4B-2AD0-458E-B4CA-6C44BA650AEF}">
      <dgm:prSet/>
      <dgm:spPr/>
      <dgm:t>
        <a:bodyPr/>
        <a:lstStyle/>
        <a:p>
          <a:endParaRPr lang="en-US"/>
        </a:p>
      </dgm:t>
    </dgm:pt>
    <dgm:pt modelId="{32C882B3-4E10-4040-9019-C7DEB77C0C22}" type="sibTrans" cxnId="{9DBDCA4B-2AD0-458E-B4CA-6C44BA650AEF}">
      <dgm:prSet/>
      <dgm:spPr/>
      <dgm:t>
        <a:bodyPr/>
        <a:lstStyle/>
        <a:p>
          <a:endParaRPr lang="en-US"/>
        </a:p>
      </dgm:t>
    </dgm:pt>
    <dgm:pt modelId="{501B04AE-3693-481F-9DCB-317812B7C6D4}" type="pres">
      <dgm:prSet presAssocID="{22F7B98C-35CB-4900-878F-ED7A594BF7DD}" presName="Name0" presStyleCnt="0">
        <dgm:presLayoutVars>
          <dgm:dir/>
          <dgm:animLvl val="lvl"/>
          <dgm:resizeHandles val="exact"/>
        </dgm:presLayoutVars>
      </dgm:prSet>
      <dgm:spPr/>
      <dgm:t>
        <a:bodyPr/>
        <a:lstStyle/>
        <a:p>
          <a:endParaRPr lang="en-US"/>
        </a:p>
      </dgm:t>
    </dgm:pt>
    <dgm:pt modelId="{1E3D089C-8B7C-4780-AFB2-898AE8494979}" type="pres">
      <dgm:prSet presAssocID="{51C1018C-1E36-4704-BD63-E58870CDCC5E}" presName="composite" presStyleCnt="0"/>
      <dgm:spPr/>
    </dgm:pt>
    <dgm:pt modelId="{11C2DEE6-729C-4C0D-ACC8-1C0F23639077}" type="pres">
      <dgm:prSet presAssocID="{51C1018C-1E36-4704-BD63-E58870CDCC5E}" presName="parTx" presStyleLbl="alignNode1" presStyleIdx="0" presStyleCnt="3">
        <dgm:presLayoutVars>
          <dgm:chMax val="0"/>
          <dgm:chPref val="0"/>
          <dgm:bulletEnabled val="1"/>
        </dgm:presLayoutVars>
      </dgm:prSet>
      <dgm:spPr/>
      <dgm:t>
        <a:bodyPr/>
        <a:lstStyle/>
        <a:p>
          <a:endParaRPr lang="en-US"/>
        </a:p>
      </dgm:t>
    </dgm:pt>
    <dgm:pt modelId="{C9B5C701-7364-4398-BACF-C8C6287C54A4}" type="pres">
      <dgm:prSet presAssocID="{51C1018C-1E36-4704-BD63-E58870CDCC5E}" presName="desTx" presStyleLbl="alignAccFollowNode1" presStyleIdx="0" presStyleCnt="3">
        <dgm:presLayoutVars>
          <dgm:bulletEnabled val="1"/>
        </dgm:presLayoutVars>
      </dgm:prSet>
      <dgm:spPr/>
      <dgm:t>
        <a:bodyPr/>
        <a:lstStyle/>
        <a:p>
          <a:endParaRPr lang="en-US"/>
        </a:p>
      </dgm:t>
    </dgm:pt>
    <dgm:pt modelId="{DA3796BA-85CC-4AB1-9E1F-303619F1BC28}" type="pres">
      <dgm:prSet presAssocID="{763ABA3E-B165-4231-A73C-62187AFB2409}" presName="space" presStyleCnt="0"/>
      <dgm:spPr/>
    </dgm:pt>
    <dgm:pt modelId="{81DCA044-32B9-4321-A29A-5E91EE5EB8AC}" type="pres">
      <dgm:prSet presAssocID="{31F274AA-F226-4229-BBB5-0C03D3B35DA3}" presName="composite" presStyleCnt="0"/>
      <dgm:spPr/>
    </dgm:pt>
    <dgm:pt modelId="{E58B76D3-6791-47C3-95E3-96DD7BF10292}" type="pres">
      <dgm:prSet presAssocID="{31F274AA-F226-4229-BBB5-0C03D3B35DA3}" presName="parTx" presStyleLbl="alignNode1" presStyleIdx="1" presStyleCnt="3">
        <dgm:presLayoutVars>
          <dgm:chMax val="0"/>
          <dgm:chPref val="0"/>
          <dgm:bulletEnabled val="1"/>
        </dgm:presLayoutVars>
      </dgm:prSet>
      <dgm:spPr/>
      <dgm:t>
        <a:bodyPr/>
        <a:lstStyle/>
        <a:p>
          <a:endParaRPr lang="en-US"/>
        </a:p>
      </dgm:t>
    </dgm:pt>
    <dgm:pt modelId="{AB6A13C6-7841-4653-9244-C5359223300E}" type="pres">
      <dgm:prSet presAssocID="{31F274AA-F226-4229-BBB5-0C03D3B35DA3}" presName="desTx" presStyleLbl="alignAccFollowNode1" presStyleIdx="1" presStyleCnt="3">
        <dgm:presLayoutVars>
          <dgm:bulletEnabled val="1"/>
        </dgm:presLayoutVars>
      </dgm:prSet>
      <dgm:spPr/>
      <dgm:t>
        <a:bodyPr/>
        <a:lstStyle/>
        <a:p>
          <a:endParaRPr lang="en-US"/>
        </a:p>
      </dgm:t>
    </dgm:pt>
    <dgm:pt modelId="{C9060578-2152-4032-B610-6C04152763CA}" type="pres">
      <dgm:prSet presAssocID="{0E136C07-D631-4636-A175-71C066E144B0}" presName="space" presStyleCnt="0"/>
      <dgm:spPr/>
    </dgm:pt>
    <dgm:pt modelId="{7E0B3122-8956-4271-B216-2953B93A0DCE}" type="pres">
      <dgm:prSet presAssocID="{B116DD44-50EF-4258-8651-0980F5637229}" presName="composite" presStyleCnt="0"/>
      <dgm:spPr/>
    </dgm:pt>
    <dgm:pt modelId="{6FBF0F13-285E-4FD2-B8A6-83BDE7322262}" type="pres">
      <dgm:prSet presAssocID="{B116DD44-50EF-4258-8651-0980F5637229}" presName="parTx" presStyleLbl="alignNode1" presStyleIdx="2" presStyleCnt="3">
        <dgm:presLayoutVars>
          <dgm:chMax val="0"/>
          <dgm:chPref val="0"/>
          <dgm:bulletEnabled val="1"/>
        </dgm:presLayoutVars>
      </dgm:prSet>
      <dgm:spPr/>
      <dgm:t>
        <a:bodyPr/>
        <a:lstStyle/>
        <a:p>
          <a:endParaRPr lang="en-US"/>
        </a:p>
      </dgm:t>
    </dgm:pt>
    <dgm:pt modelId="{5905D07B-6371-4C4B-B990-2490C41744FE}" type="pres">
      <dgm:prSet presAssocID="{B116DD44-50EF-4258-8651-0980F5637229}" presName="desTx" presStyleLbl="alignAccFollowNode1" presStyleIdx="2" presStyleCnt="3">
        <dgm:presLayoutVars>
          <dgm:bulletEnabled val="1"/>
        </dgm:presLayoutVars>
      </dgm:prSet>
      <dgm:spPr/>
      <dgm:t>
        <a:bodyPr/>
        <a:lstStyle/>
        <a:p>
          <a:endParaRPr lang="en-US"/>
        </a:p>
      </dgm:t>
    </dgm:pt>
  </dgm:ptLst>
  <dgm:cxnLst>
    <dgm:cxn modelId="{D78C7FD2-80A9-48D6-86F1-A6E8387419FF}" type="presOf" srcId="{B1EE047C-7490-47BA-9330-D912F34B14C3}" destId="{5905D07B-6371-4C4B-B990-2490C41744FE}" srcOrd="0" destOrd="0" presId="urn:microsoft.com/office/officeart/2005/8/layout/hList1"/>
    <dgm:cxn modelId="{315602B6-E0C7-43FC-B132-6C3CF48FFD1F}" srcId="{22F7B98C-35CB-4900-878F-ED7A594BF7DD}" destId="{31F274AA-F226-4229-BBB5-0C03D3B35DA3}" srcOrd="1" destOrd="0" parTransId="{43ED841D-AF30-444E-B80F-2AB5B8D428B2}" sibTransId="{0E136C07-D631-4636-A175-71C066E144B0}"/>
    <dgm:cxn modelId="{1E9BE0F6-0438-4607-AA42-C41B1DC60365}" type="presOf" srcId="{F0A8DBCE-D337-4FF8-BD14-5617A1F7AEF3}" destId="{5905D07B-6371-4C4B-B990-2490C41744FE}" srcOrd="0" destOrd="1" presId="urn:microsoft.com/office/officeart/2005/8/layout/hList1"/>
    <dgm:cxn modelId="{A3493A10-74A7-4C8D-82AF-89B23F21D1D8}" srcId="{22F7B98C-35CB-4900-878F-ED7A594BF7DD}" destId="{51C1018C-1E36-4704-BD63-E58870CDCC5E}" srcOrd="0" destOrd="0" parTransId="{583DCA78-CCE8-4CB6-9747-049E64D82BC5}" sibTransId="{763ABA3E-B165-4231-A73C-62187AFB2409}"/>
    <dgm:cxn modelId="{1781120B-9786-4054-9D7B-C09166BF7D12}" type="presOf" srcId="{202B2DB7-6E84-4EF8-96B5-919BB83C5869}" destId="{AB6A13C6-7841-4653-9244-C5359223300E}" srcOrd="0" destOrd="0" presId="urn:microsoft.com/office/officeart/2005/8/layout/hList1"/>
    <dgm:cxn modelId="{A4EED0E0-1102-4EF5-A63C-840EB2965712}" srcId="{51C1018C-1E36-4704-BD63-E58870CDCC5E}" destId="{F0E1893D-DEB7-491E-876F-F7E9CFA1428E}" srcOrd="1" destOrd="0" parTransId="{1A3EF421-1E75-4A0B-8CD4-44867A9BD456}" sibTransId="{FB8B7CDA-08E0-499A-A6B1-9ACF7256136E}"/>
    <dgm:cxn modelId="{88EC25E7-FC7A-453F-B1D3-6FBA31B8668E}" type="presOf" srcId="{C746CB9B-8A65-427D-87E5-9771DFFC073E}" destId="{C9B5C701-7364-4398-BACF-C8C6287C54A4}" srcOrd="0" destOrd="0" presId="urn:microsoft.com/office/officeart/2005/8/layout/hList1"/>
    <dgm:cxn modelId="{419FFD10-06BA-43F3-A13B-C78F30759310}" type="presOf" srcId="{51C1018C-1E36-4704-BD63-E58870CDCC5E}" destId="{11C2DEE6-729C-4C0D-ACC8-1C0F23639077}" srcOrd="0" destOrd="0" presId="urn:microsoft.com/office/officeart/2005/8/layout/hList1"/>
    <dgm:cxn modelId="{57896469-B2D8-4E52-98F0-5A396533468D}" srcId="{22F7B98C-35CB-4900-878F-ED7A594BF7DD}" destId="{B116DD44-50EF-4258-8651-0980F5637229}" srcOrd="2" destOrd="0" parTransId="{FCDD3F11-09DE-4A04-8438-7299055A7AAB}" sibTransId="{5CC2CA8D-C4B4-4537-BE14-6D978BE91F87}"/>
    <dgm:cxn modelId="{24830E6F-7C89-4316-8FC0-085F6C71F601}" srcId="{B116DD44-50EF-4258-8651-0980F5637229}" destId="{B1EE047C-7490-47BA-9330-D912F34B14C3}" srcOrd="0" destOrd="0" parTransId="{16D5FD31-AC85-4A5B-B29E-3DCB954BD058}" sibTransId="{AB03F8C5-F8A2-4067-9960-33C45B286E7E}"/>
    <dgm:cxn modelId="{C395BC49-5F9F-4277-A311-74C640B3B616}" srcId="{31F274AA-F226-4229-BBB5-0C03D3B35DA3}" destId="{202B2DB7-6E84-4EF8-96B5-919BB83C5869}" srcOrd="0" destOrd="0" parTransId="{BED44B05-81F5-4381-AE95-CFA859748C47}" sibTransId="{0CC72FBD-2457-4076-89D0-77CD60731D97}"/>
    <dgm:cxn modelId="{66B02E37-97F6-4274-809F-46DFF053F6B6}" type="presOf" srcId="{F0E1893D-DEB7-491E-876F-F7E9CFA1428E}" destId="{C9B5C701-7364-4398-BACF-C8C6287C54A4}" srcOrd="0" destOrd="1" presId="urn:microsoft.com/office/officeart/2005/8/layout/hList1"/>
    <dgm:cxn modelId="{767F9215-1082-448E-854A-CB0E140591C0}" type="presOf" srcId="{31F274AA-F226-4229-BBB5-0C03D3B35DA3}" destId="{E58B76D3-6791-47C3-95E3-96DD7BF10292}" srcOrd="0" destOrd="0" presId="urn:microsoft.com/office/officeart/2005/8/layout/hList1"/>
    <dgm:cxn modelId="{30D33EA1-566A-4D57-A97B-A5DFC97F64E1}" type="presOf" srcId="{22F7B98C-35CB-4900-878F-ED7A594BF7DD}" destId="{501B04AE-3693-481F-9DCB-317812B7C6D4}" srcOrd="0" destOrd="0" presId="urn:microsoft.com/office/officeart/2005/8/layout/hList1"/>
    <dgm:cxn modelId="{C689A2E4-3775-423B-9D35-82A3D255A2F5}" srcId="{51C1018C-1E36-4704-BD63-E58870CDCC5E}" destId="{C746CB9B-8A65-427D-87E5-9771DFFC073E}" srcOrd="0" destOrd="0" parTransId="{0D61A8AE-AA3D-409A-BBD0-2224AF0863DB}" sibTransId="{74020C5C-CDB4-467A-8F46-B8B434237A5B}"/>
    <dgm:cxn modelId="{A4057029-B207-46A8-9B15-363AB92A8B54}" srcId="{31F274AA-F226-4229-BBB5-0C03D3B35DA3}" destId="{691C027C-D742-4C89-AE3A-250E08548CD3}" srcOrd="1" destOrd="0" parTransId="{938C3EF7-B7A8-4918-A958-A22986A6F3CE}" sibTransId="{FCC312E6-EFFD-4C93-B20D-6F917D7ADFAE}"/>
    <dgm:cxn modelId="{9DBDCA4B-2AD0-458E-B4CA-6C44BA650AEF}" srcId="{B116DD44-50EF-4258-8651-0980F5637229}" destId="{F0A8DBCE-D337-4FF8-BD14-5617A1F7AEF3}" srcOrd="1" destOrd="0" parTransId="{EFDDC6FC-80C6-47C5-A866-406E8AF8FE22}" sibTransId="{32C882B3-4E10-4040-9019-C7DEB77C0C22}"/>
    <dgm:cxn modelId="{579FC086-0E03-4423-A15A-A989FBC589A2}" type="presOf" srcId="{B116DD44-50EF-4258-8651-0980F5637229}" destId="{6FBF0F13-285E-4FD2-B8A6-83BDE7322262}" srcOrd="0" destOrd="0" presId="urn:microsoft.com/office/officeart/2005/8/layout/hList1"/>
    <dgm:cxn modelId="{63E6B8C3-3D9C-48B2-A15A-143D41EEEB15}" type="presOf" srcId="{691C027C-D742-4C89-AE3A-250E08548CD3}" destId="{AB6A13C6-7841-4653-9244-C5359223300E}" srcOrd="0" destOrd="1" presId="urn:microsoft.com/office/officeart/2005/8/layout/hList1"/>
    <dgm:cxn modelId="{BE706F19-92A7-48E5-95F8-C85EF2590002}" type="presParOf" srcId="{501B04AE-3693-481F-9DCB-317812B7C6D4}" destId="{1E3D089C-8B7C-4780-AFB2-898AE8494979}" srcOrd="0" destOrd="0" presId="urn:microsoft.com/office/officeart/2005/8/layout/hList1"/>
    <dgm:cxn modelId="{ECD85945-DDEB-4D8E-BC8F-62055FC7FDA3}" type="presParOf" srcId="{1E3D089C-8B7C-4780-AFB2-898AE8494979}" destId="{11C2DEE6-729C-4C0D-ACC8-1C0F23639077}" srcOrd="0" destOrd="0" presId="urn:microsoft.com/office/officeart/2005/8/layout/hList1"/>
    <dgm:cxn modelId="{3B2C5CCD-C708-453F-A44C-227B56CE6E59}" type="presParOf" srcId="{1E3D089C-8B7C-4780-AFB2-898AE8494979}" destId="{C9B5C701-7364-4398-BACF-C8C6287C54A4}" srcOrd="1" destOrd="0" presId="urn:microsoft.com/office/officeart/2005/8/layout/hList1"/>
    <dgm:cxn modelId="{6A06C27A-C4A1-4D61-951A-B1FA0DB290D8}" type="presParOf" srcId="{501B04AE-3693-481F-9DCB-317812B7C6D4}" destId="{DA3796BA-85CC-4AB1-9E1F-303619F1BC28}" srcOrd="1" destOrd="0" presId="urn:microsoft.com/office/officeart/2005/8/layout/hList1"/>
    <dgm:cxn modelId="{57782C52-4D3F-47A6-B188-F82DB2B23371}" type="presParOf" srcId="{501B04AE-3693-481F-9DCB-317812B7C6D4}" destId="{81DCA044-32B9-4321-A29A-5E91EE5EB8AC}" srcOrd="2" destOrd="0" presId="urn:microsoft.com/office/officeart/2005/8/layout/hList1"/>
    <dgm:cxn modelId="{13539FAF-1E37-4445-8059-9890139B46B0}" type="presParOf" srcId="{81DCA044-32B9-4321-A29A-5E91EE5EB8AC}" destId="{E58B76D3-6791-47C3-95E3-96DD7BF10292}" srcOrd="0" destOrd="0" presId="urn:microsoft.com/office/officeart/2005/8/layout/hList1"/>
    <dgm:cxn modelId="{2C9C8698-0351-48B7-83ED-9D34877F3861}" type="presParOf" srcId="{81DCA044-32B9-4321-A29A-5E91EE5EB8AC}" destId="{AB6A13C6-7841-4653-9244-C5359223300E}" srcOrd="1" destOrd="0" presId="urn:microsoft.com/office/officeart/2005/8/layout/hList1"/>
    <dgm:cxn modelId="{F975CEE4-C658-41F4-ADF1-1352C1CB174D}" type="presParOf" srcId="{501B04AE-3693-481F-9DCB-317812B7C6D4}" destId="{C9060578-2152-4032-B610-6C04152763CA}" srcOrd="3" destOrd="0" presId="urn:microsoft.com/office/officeart/2005/8/layout/hList1"/>
    <dgm:cxn modelId="{B97990AF-585A-4EFA-86F5-2DD40F25217F}" type="presParOf" srcId="{501B04AE-3693-481F-9DCB-317812B7C6D4}" destId="{7E0B3122-8956-4271-B216-2953B93A0DCE}" srcOrd="4" destOrd="0" presId="urn:microsoft.com/office/officeart/2005/8/layout/hList1"/>
    <dgm:cxn modelId="{1AE1FBE6-F897-4819-A66A-2129664DD9AC}" type="presParOf" srcId="{7E0B3122-8956-4271-B216-2953B93A0DCE}" destId="{6FBF0F13-285E-4FD2-B8A6-83BDE7322262}" srcOrd="0" destOrd="0" presId="urn:microsoft.com/office/officeart/2005/8/layout/hList1"/>
    <dgm:cxn modelId="{3C3E3FEA-BFB5-4202-BD0F-E016A36D7139}" type="presParOf" srcId="{7E0B3122-8956-4271-B216-2953B93A0DCE}" destId="{5905D07B-6371-4C4B-B990-2490C41744F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2F7B98C-35CB-4900-878F-ED7A594BF7D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1C1018C-1E36-4704-BD63-E58870CDCC5E}">
      <dgm:prSet phldrT="[Text]"/>
      <dgm:spPr>
        <a:solidFill>
          <a:srgbClr val="A1152D"/>
        </a:solidFill>
      </dgm:spPr>
      <dgm:t>
        <a:bodyPr/>
        <a:lstStyle/>
        <a:p>
          <a:r>
            <a:rPr lang="en-US" dirty="0" smtClean="0"/>
            <a:t>Confusion Matrix </a:t>
          </a:r>
          <a:endParaRPr lang="en-US" dirty="0"/>
        </a:p>
      </dgm:t>
    </dgm:pt>
    <dgm:pt modelId="{583DCA78-CCE8-4CB6-9747-049E64D82BC5}" type="parTrans" cxnId="{A3493A10-74A7-4C8D-82AF-89B23F21D1D8}">
      <dgm:prSet/>
      <dgm:spPr/>
      <dgm:t>
        <a:bodyPr/>
        <a:lstStyle/>
        <a:p>
          <a:endParaRPr lang="en-US"/>
        </a:p>
      </dgm:t>
    </dgm:pt>
    <dgm:pt modelId="{763ABA3E-B165-4231-A73C-62187AFB2409}" type="sibTrans" cxnId="{A3493A10-74A7-4C8D-82AF-89B23F21D1D8}">
      <dgm:prSet/>
      <dgm:spPr/>
      <dgm:t>
        <a:bodyPr/>
        <a:lstStyle/>
        <a:p>
          <a:endParaRPr lang="en-US"/>
        </a:p>
      </dgm:t>
    </dgm:pt>
    <dgm:pt modelId="{C746CB9B-8A65-427D-87E5-9771DFFC073E}">
      <dgm:prSet phldrT="[Text]" custT="1"/>
      <dgm:spPr>
        <a:solidFill>
          <a:srgbClr val="FC766C">
            <a:alpha val="90000"/>
          </a:srgbClr>
        </a:solidFill>
      </dgm:spPr>
      <dgm:t>
        <a:bodyPr/>
        <a:lstStyle/>
        <a:p>
          <a:r>
            <a:rPr lang="en-US" sz="1600" dirty="0" smtClean="0"/>
            <a:t>Confusion Matrix is a table for explaining the accuracy of a classification model on a set of test data for which the true values are known</a:t>
          </a:r>
          <a:endParaRPr lang="en-US" sz="1600" dirty="0"/>
        </a:p>
      </dgm:t>
    </dgm:pt>
    <dgm:pt modelId="{0D61A8AE-AA3D-409A-BBD0-2224AF0863DB}" type="parTrans" cxnId="{C689A2E4-3775-423B-9D35-82A3D255A2F5}">
      <dgm:prSet/>
      <dgm:spPr/>
      <dgm:t>
        <a:bodyPr/>
        <a:lstStyle/>
        <a:p>
          <a:endParaRPr lang="en-US"/>
        </a:p>
      </dgm:t>
    </dgm:pt>
    <dgm:pt modelId="{74020C5C-CDB4-467A-8F46-B8B434237A5B}" type="sibTrans" cxnId="{C689A2E4-3775-423B-9D35-82A3D255A2F5}">
      <dgm:prSet/>
      <dgm:spPr/>
      <dgm:t>
        <a:bodyPr/>
        <a:lstStyle/>
        <a:p>
          <a:endParaRPr lang="en-US"/>
        </a:p>
      </dgm:t>
    </dgm:pt>
    <dgm:pt modelId="{31F274AA-F226-4229-BBB5-0C03D3B35DA3}">
      <dgm:prSet phldrT="[Text]"/>
      <dgm:spPr>
        <a:solidFill>
          <a:srgbClr val="A1152D"/>
        </a:solidFill>
      </dgm:spPr>
      <dgm:t>
        <a:bodyPr/>
        <a:lstStyle/>
        <a:p>
          <a:r>
            <a:rPr lang="en-US" dirty="0" smtClean="0"/>
            <a:t>Receiver Operating Characteristic (ROC)</a:t>
          </a:r>
          <a:endParaRPr lang="en-US" dirty="0"/>
        </a:p>
      </dgm:t>
    </dgm:pt>
    <dgm:pt modelId="{43ED841D-AF30-444E-B80F-2AB5B8D428B2}" type="parTrans" cxnId="{315602B6-E0C7-43FC-B132-6C3CF48FFD1F}">
      <dgm:prSet/>
      <dgm:spPr/>
      <dgm:t>
        <a:bodyPr/>
        <a:lstStyle/>
        <a:p>
          <a:endParaRPr lang="en-US"/>
        </a:p>
      </dgm:t>
    </dgm:pt>
    <dgm:pt modelId="{0E136C07-D631-4636-A175-71C066E144B0}" type="sibTrans" cxnId="{315602B6-E0C7-43FC-B132-6C3CF48FFD1F}">
      <dgm:prSet/>
      <dgm:spPr/>
      <dgm:t>
        <a:bodyPr/>
        <a:lstStyle/>
        <a:p>
          <a:endParaRPr lang="en-US"/>
        </a:p>
      </dgm:t>
    </dgm:pt>
    <dgm:pt modelId="{202B2DB7-6E84-4EF8-96B5-919BB83C5869}">
      <dgm:prSet phldrT="[Text]" custT="1"/>
      <dgm:spPr>
        <a:solidFill>
          <a:srgbClr val="FC766C">
            <a:alpha val="90000"/>
          </a:srgbClr>
        </a:solidFill>
      </dgm:spPr>
      <dgm:t>
        <a:bodyPr/>
        <a:lstStyle/>
        <a:p>
          <a:r>
            <a:rPr lang="en-US" sz="1600" dirty="0" smtClean="0"/>
            <a:t>Receiver Operating Characteristic (ROC) is a graph that represents the performance of a classification model at all classification thresholds</a:t>
          </a:r>
          <a:endParaRPr lang="en-US" sz="1600" dirty="0"/>
        </a:p>
      </dgm:t>
    </dgm:pt>
    <dgm:pt modelId="{BED44B05-81F5-4381-AE95-CFA859748C47}" type="parTrans" cxnId="{C395BC49-5F9F-4277-A311-74C640B3B616}">
      <dgm:prSet/>
      <dgm:spPr/>
      <dgm:t>
        <a:bodyPr/>
        <a:lstStyle/>
        <a:p>
          <a:endParaRPr lang="en-US"/>
        </a:p>
      </dgm:t>
    </dgm:pt>
    <dgm:pt modelId="{0CC72FBD-2457-4076-89D0-77CD60731D97}" type="sibTrans" cxnId="{C395BC49-5F9F-4277-A311-74C640B3B616}">
      <dgm:prSet/>
      <dgm:spPr/>
      <dgm:t>
        <a:bodyPr/>
        <a:lstStyle/>
        <a:p>
          <a:endParaRPr lang="en-US"/>
        </a:p>
      </dgm:t>
    </dgm:pt>
    <dgm:pt modelId="{B116DD44-50EF-4258-8651-0980F5637229}">
      <dgm:prSet phldrT="[Text]"/>
      <dgm:spPr>
        <a:solidFill>
          <a:srgbClr val="A1152D"/>
        </a:solidFill>
      </dgm:spPr>
      <dgm:t>
        <a:bodyPr/>
        <a:lstStyle/>
        <a:p>
          <a:r>
            <a:rPr lang="en-US" dirty="0" smtClean="0"/>
            <a:t>Area Under the Curve (AUC)</a:t>
          </a:r>
          <a:endParaRPr lang="en-US" dirty="0"/>
        </a:p>
      </dgm:t>
    </dgm:pt>
    <dgm:pt modelId="{FCDD3F11-09DE-4A04-8438-7299055A7AAB}" type="parTrans" cxnId="{57896469-B2D8-4E52-98F0-5A396533468D}">
      <dgm:prSet/>
      <dgm:spPr/>
      <dgm:t>
        <a:bodyPr/>
        <a:lstStyle/>
        <a:p>
          <a:endParaRPr lang="en-US"/>
        </a:p>
      </dgm:t>
    </dgm:pt>
    <dgm:pt modelId="{5CC2CA8D-C4B4-4537-BE14-6D978BE91F87}" type="sibTrans" cxnId="{57896469-B2D8-4E52-98F0-5A396533468D}">
      <dgm:prSet/>
      <dgm:spPr/>
      <dgm:t>
        <a:bodyPr/>
        <a:lstStyle/>
        <a:p>
          <a:endParaRPr lang="en-US"/>
        </a:p>
      </dgm:t>
    </dgm:pt>
    <dgm:pt modelId="{B1EE047C-7490-47BA-9330-D912F34B14C3}">
      <dgm:prSet phldrT="[Text]" custT="1"/>
      <dgm:spPr>
        <a:solidFill>
          <a:srgbClr val="FC766C">
            <a:alpha val="90000"/>
          </a:srgbClr>
        </a:solidFill>
      </dgm:spPr>
      <dgm:t>
        <a:bodyPr/>
        <a:lstStyle/>
        <a:p>
          <a:r>
            <a:rPr lang="en-US" sz="1600" dirty="0" smtClean="0"/>
            <a:t>Area Under the ROC Curve (AUC) has been proposed as the alternative metric as a complimentary of ROC Curve. Many existing learning algorithms have been modified in order to seek the classifier with maximum AUC</a:t>
          </a:r>
          <a:endParaRPr lang="en-US" sz="1600" dirty="0"/>
        </a:p>
      </dgm:t>
    </dgm:pt>
    <dgm:pt modelId="{16D5FD31-AC85-4A5B-B29E-3DCB954BD058}" type="parTrans" cxnId="{24830E6F-7C89-4316-8FC0-085F6C71F601}">
      <dgm:prSet/>
      <dgm:spPr/>
      <dgm:t>
        <a:bodyPr/>
        <a:lstStyle/>
        <a:p>
          <a:endParaRPr lang="en-US"/>
        </a:p>
      </dgm:t>
    </dgm:pt>
    <dgm:pt modelId="{AB03F8C5-F8A2-4067-9960-33C45B286E7E}" type="sibTrans" cxnId="{24830E6F-7C89-4316-8FC0-085F6C71F601}">
      <dgm:prSet/>
      <dgm:spPr/>
      <dgm:t>
        <a:bodyPr/>
        <a:lstStyle/>
        <a:p>
          <a:endParaRPr lang="en-US"/>
        </a:p>
      </dgm:t>
    </dgm:pt>
    <dgm:pt modelId="{F0E1893D-DEB7-491E-876F-F7E9CFA1428E}">
      <dgm:prSet phldrT="[Text]" custT="1"/>
      <dgm:spPr>
        <a:solidFill>
          <a:srgbClr val="FC766C">
            <a:alpha val="90000"/>
          </a:srgbClr>
        </a:solidFill>
      </dgm:spPr>
      <dgm:t>
        <a:bodyPr/>
        <a:lstStyle/>
        <a:p>
          <a:r>
            <a:rPr lang="en-US" sz="1600" dirty="0" smtClean="0"/>
            <a:t>This table shows a level of accuracy of predicting the values and the actual values</a:t>
          </a:r>
          <a:endParaRPr lang="en-US" sz="1600" dirty="0"/>
        </a:p>
      </dgm:t>
    </dgm:pt>
    <dgm:pt modelId="{1A3EF421-1E75-4A0B-8CD4-44867A9BD456}" type="parTrans" cxnId="{A4EED0E0-1102-4EF5-A63C-840EB2965712}">
      <dgm:prSet/>
      <dgm:spPr/>
      <dgm:t>
        <a:bodyPr/>
        <a:lstStyle/>
        <a:p>
          <a:endParaRPr lang="en-US"/>
        </a:p>
      </dgm:t>
    </dgm:pt>
    <dgm:pt modelId="{FB8B7CDA-08E0-499A-A6B1-9ACF7256136E}" type="sibTrans" cxnId="{A4EED0E0-1102-4EF5-A63C-840EB2965712}">
      <dgm:prSet/>
      <dgm:spPr/>
      <dgm:t>
        <a:bodyPr/>
        <a:lstStyle/>
        <a:p>
          <a:endParaRPr lang="en-US"/>
        </a:p>
      </dgm:t>
    </dgm:pt>
    <dgm:pt modelId="{501B04AE-3693-481F-9DCB-317812B7C6D4}" type="pres">
      <dgm:prSet presAssocID="{22F7B98C-35CB-4900-878F-ED7A594BF7DD}" presName="Name0" presStyleCnt="0">
        <dgm:presLayoutVars>
          <dgm:dir/>
          <dgm:animLvl val="lvl"/>
          <dgm:resizeHandles val="exact"/>
        </dgm:presLayoutVars>
      </dgm:prSet>
      <dgm:spPr/>
      <dgm:t>
        <a:bodyPr/>
        <a:lstStyle/>
        <a:p>
          <a:endParaRPr lang="en-US"/>
        </a:p>
      </dgm:t>
    </dgm:pt>
    <dgm:pt modelId="{1E3D089C-8B7C-4780-AFB2-898AE8494979}" type="pres">
      <dgm:prSet presAssocID="{51C1018C-1E36-4704-BD63-E58870CDCC5E}" presName="composite" presStyleCnt="0"/>
      <dgm:spPr/>
    </dgm:pt>
    <dgm:pt modelId="{11C2DEE6-729C-4C0D-ACC8-1C0F23639077}" type="pres">
      <dgm:prSet presAssocID="{51C1018C-1E36-4704-BD63-E58870CDCC5E}" presName="parTx" presStyleLbl="alignNode1" presStyleIdx="0" presStyleCnt="3">
        <dgm:presLayoutVars>
          <dgm:chMax val="0"/>
          <dgm:chPref val="0"/>
          <dgm:bulletEnabled val="1"/>
        </dgm:presLayoutVars>
      </dgm:prSet>
      <dgm:spPr/>
      <dgm:t>
        <a:bodyPr/>
        <a:lstStyle/>
        <a:p>
          <a:endParaRPr lang="en-US"/>
        </a:p>
      </dgm:t>
    </dgm:pt>
    <dgm:pt modelId="{C9B5C701-7364-4398-BACF-C8C6287C54A4}" type="pres">
      <dgm:prSet presAssocID="{51C1018C-1E36-4704-BD63-E58870CDCC5E}" presName="desTx" presStyleLbl="alignAccFollowNode1" presStyleIdx="0" presStyleCnt="3">
        <dgm:presLayoutVars>
          <dgm:bulletEnabled val="1"/>
        </dgm:presLayoutVars>
      </dgm:prSet>
      <dgm:spPr/>
      <dgm:t>
        <a:bodyPr/>
        <a:lstStyle/>
        <a:p>
          <a:endParaRPr lang="en-US"/>
        </a:p>
      </dgm:t>
    </dgm:pt>
    <dgm:pt modelId="{DA3796BA-85CC-4AB1-9E1F-303619F1BC28}" type="pres">
      <dgm:prSet presAssocID="{763ABA3E-B165-4231-A73C-62187AFB2409}" presName="space" presStyleCnt="0"/>
      <dgm:spPr/>
    </dgm:pt>
    <dgm:pt modelId="{81DCA044-32B9-4321-A29A-5E91EE5EB8AC}" type="pres">
      <dgm:prSet presAssocID="{31F274AA-F226-4229-BBB5-0C03D3B35DA3}" presName="composite" presStyleCnt="0"/>
      <dgm:spPr/>
    </dgm:pt>
    <dgm:pt modelId="{E58B76D3-6791-47C3-95E3-96DD7BF10292}" type="pres">
      <dgm:prSet presAssocID="{31F274AA-F226-4229-BBB5-0C03D3B35DA3}" presName="parTx" presStyleLbl="alignNode1" presStyleIdx="1" presStyleCnt="3">
        <dgm:presLayoutVars>
          <dgm:chMax val="0"/>
          <dgm:chPref val="0"/>
          <dgm:bulletEnabled val="1"/>
        </dgm:presLayoutVars>
      </dgm:prSet>
      <dgm:spPr/>
      <dgm:t>
        <a:bodyPr/>
        <a:lstStyle/>
        <a:p>
          <a:endParaRPr lang="en-US"/>
        </a:p>
      </dgm:t>
    </dgm:pt>
    <dgm:pt modelId="{AB6A13C6-7841-4653-9244-C5359223300E}" type="pres">
      <dgm:prSet presAssocID="{31F274AA-F226-4229-BBB5-0C03D3B35DA3}" presName="desTx" presStyleLbl="alignAccFollowNode1" presStyleIdx="1" presStyleCnt="3">
        <dgm:presLayoutVars>
          <dgm:bulletEnabled val="1"/>
        </dgm:presLayoutVars>
      </dgm:prSet>
      <dgm:spPr/>
      <dgm:t>
        <a:bodyPr/>
        <a:lstStyle/>
        <a:p>
          <a:endParaRPr lang="en-US"/>
        </a:p>
      </dgm:t>
    </dgm:pt>
    <dgm:pt modelId="{C9060578-2152-4032-B610-6C04152763CA}" type="pres">
      <dgm:prSet presAssocID="{0E136C07-D631-4636-A175-71C066E144B0}" presName="space" presStyleCnt="0"/>
      <dgm:spPr/>
    </dgm:pt>
    <dgm:pt modelId="{7E0B3122-8956-4271-B216-2953B93A0DCE}" type="pres">
      <dgm:prSet presAssocID="{B116DD44-50EF-4258-8651-0980F5637229}" presName="composite" presStyleCnt="0"/>
      <dgm:spPr/>
    </dgm:pt>
    <dgm:pt modelId="{6FBF0F13-285E-4FD2-B8A6-83BDE7322262}" type="pres">
      <dgm:prSet presAssocID="{B116DD44-50EF-4258-8651-0980F5637229}" presName="parTx" presStyleLbl="alignNode1" presStyleIdx="2" presStyleCnt="3">
        <dgm:presLayoutVars>
          <dgm:chMax val="0"/>
          <dgm:chPref val="0"/>
          <dgm:bulletEnabled val="1"/>
        </dgm:presLayoutVars>
      </dgm:prSet>
      <dgm:spPr/>
      <dgm:t>
        <a:bodyPr/>
        <a:lstStyle/>
        <a:p>
          <a:endParaRPr lang="en-US"/>
        </a:p>
      </dgm:t>
    </dgm:pt>
    <dgm:pt modelId="{5905D07B-6371-4C4B-B990-2490C41744FE}" type="pres">
      <dgm:prSet presAssocID="{B116DD44-50EF-4258-8651-0980F5637229}" presName="desTx" presStyleLbl="alignAccFollowNode1" presStyleIdx="2" presStyleCnt="3">
        <dgm:presLayoutVars>
          <dgm:bulletEnabled val="1"/>
        </dgm:presLayoutVars>
      </dgm:prSet>
      <dgm:spPr/>
      <dgm:t>
        <a:bodyPr/>
        <a:lstStyle/>
        <a:p>
          <a:endParaRPr lang="en-US"/>
        </a:p>
      </dgm:t>
    </dgm:pt>
  </dgm:ptLst>
  <dgm:cxnLst>
    <dgm:cxn modelId="{315602B6-E0C7-43FC-B132-6C3CF48FFD1F}" srcId="{22F7B98C-35CB-4900-878F-ED7A594BF7DD}" destId="{31F274AA-F226-4229-BBB5-0C03D3B35DA3}" srcOrd="1" destOrd="0" parTransId="{43ED841D-AF30-444E-B80F-2AB5B8D428B2}" sibTransId="{0E136C07-D631-4636-A175-71C066E144B0}"/>
    <dgm:cxn modelId="{A3493A10-74A7-4C8D-82AF-89B23F21D1D8}" srcId="{22F7B98C-35CB-4900-878F-ED7A594BF7DD}" destId="{51C1018C-1E36-4704-BD63-E58870CDCC5E}" srcOrd="0" destOrd="0" parTransId="{583DCA78-CCE8-4CB6-9747-049E64D82BC5}" sibTransId="{763ABA3E-B165-4231-A73C-62187AFB2409}"/>
    <dgm:cxn modelId="{A4EED0E0-1102-4EF5-A63C-840EB2965712}" srcId="{51C1018C-1E36-4704-BD63-E58870CDCC5E}" destId="{F0E1893D-DEB7-491E-876F-F7E9CFA1428E}" srcOrd="1" destOrd="0" parTransId="{1A3EF421-1E75-4A0B-8CD4-44867A9BD456}" sibTransId="{FB8B7CDA-08E0-499A-A6B1-9ACF7256136E}"/>
    <dgm:cxn modelId="{E6577186-957B-4000-AD41-66E2BD2ADEF9}" type="presOf" srcId="{B1EE047C-7490-47BA-9330-D912F34B14C3}" destId="{5905D07B-6371-4C4B-B990-2490C41744FE}" srcOrd="0" destOrd="0" presId="urn:microsoft.com/office/officeart/2005/8/layout/hList1"/>
    <dgm:cxn modelId="{E6E7976D-B7C7-4004-9E9D-4A8ABB51BA61}" type="presOf" srcId="{202B2DB7-6E84-4EF8-96B5-919BB83C5869}" destId="{AB6A13C6-7841-4653-9244-C5359223300E}" srcOrd="0" destOrd="0" presId="urn:microsoft.com/office/officeart/2005/8/layout/hList1"/>
    <dgm:cxn modelId="{225485AA-4A62-4738-B1C6-EC00EFA1E8C3}" type="presOf" srcId="{F0E1893D-DEB7-491E-876F-F7E9CFA1428E}" destId="{C9B5C701-7364-4398-BACF-C8C6287C54A4}" srcOrd="0" destOrd="1" presId="urn:microsoft.com/office/officeart/2005/8/layout/hList1"/>
    <dgm:cxn modelId="{95F20723-C7D5-4E0D-AF83-82C26B81B335}" type="presOf" srcId="{51C1018C-1E36-4704-BD63-E58870CDCC5E}" destId="{11C2DEE6-729C-4C0D-ACC8-1C0F23639077}" srcOrd="0" destOrd="0" presId="urn:microsoft.com/office/officeart/2005/8/layout/hList1"/>
    <dgm:cxn modelId="{E462D6C5-246E-4E35-B5B9-C300D954452C}" type="presOf" srcId="{22F7B98C-35CB-4900-878F-ED7A594BF7DD}" destId="{501B04AE-3693-481F-9DCB-317812B7C6D4}" srcOrd="0" destOrd="0" presId="urn:microsoft.com/office/officeart/2005/8/layout/hList1"/>
    <dgm:cxn modelId="{57896469-B2D8-4E52-98F0-5A396533468D}" srcId="{22F7B98C-35CB-4900-878F-ED7A594BF7DD}" destId="{B116DD44-50EF-4258-8651-0980F5637229}" srcOrd="2" destOrd="0" parTransId="{FCDD3F11-09DE-4A04-8438-7299055A7AAB}" sibTransId="{5CC2CA8D-C4B4-4537-BE14-6D978BE91F87}"/>
    <dgm:cxn modelId="{24830E6F-7C89-4316-8FC0-085F6C71F601}" srcId="{B116DD44-50EF-4258-8651-0980F5637229}" destId="{B1EE047C-7490-47BA-9330-D912F34B14C3}" srcOrd="0" destOrd="0" parTransId="{16D5FD31-AC85-4A5B-B29E-3DCB954BD058}" sibTransId="{AB03F8C5-F8A2-4067-9960-33C45B286E7E}"/>
    <dgm:cxn modelId="{C395BC49-5F9F-4277-A311-74C640B3B616}" srcId="{31F274AA-F226-4229-BBB5-0C03D3B35DA3}" destId="{202B2DB7-6E84-4EF8-96B5-919BB83C5869}" srcOrd="0" destOrd="0" parTransId="{BED44B05-81F5-4381-AE95-CFA859748C47}" sibTransId="{0CC72FBD-2457-4076-89D0-77CD60731D97}"/>
    <dgm:cxn modelId="{345C7AE5-5796-4B8D-8E3E-388EAF470755}" type="presOf" srcId="{B116DD44-50EF-4258-8651-0980F5637229}" destId="{6FBF0F13-285E-4FD2-B8A6-83BDE7322262}" srcOrd="0" destOrd="0" presId="urn:microsoft.com/office/officeart/2005/8/layout/hList1"/>
    <dgm:cxn modelId="{F0CDB3C4-ACE5-42E0-BA9A-6A8FF5309AB8}" type="presOf" srcId="{C746CB9B-8A65-427D-87E5-9771DFFC073E}" destId="{C9B5C701-7364-4398-BACF-C8C6287C54A4}" srcOrd="0" destOrd="0" presId="urn:microsoft.com/office/officeart/2005/8/layout/hList1"/>
    <dgm:cxn modelId="{C689A2E4-3775-423B-9D35-82A3D255A2F5}" srcId="{51C1018C-1E36-4704-BD63-E58870CDCC5E}" destId="{C746CB9B-8A65-427D-87E5-9771DFFC073E}" srcOrd="0" destOrd="0" parTransId="{0D61A8AE-AA3D-409A-BBD0-2224AF0863DB}" sibTransId="{74020C5C-CDB4-467A-8F46-B8B434237A5B}"/>
    <dgm:cxn modelId="{1F46BF7B-F5DE-4C48-B0ED-513B374B3675}" type="presOf" srcId="{31F274AA-F226-4229-BBB5-0C03D3B35DA3}" destId="{E58B76D3-6791-47C3-95E3-96DD7BF10292}" srcOrd="0" destOrd="0" presId="urn:microsoft.com/office/officeart/2005/8/layout/hList1"/>
    <dgm:cxn modelId="{AEF606CE-7CB6-4C23-BA4C-4B417C4EBC10}" type="presParOf" srcId="{501B04AE-3693-481F-9DCB-317812B7C6D4}" destId="{1E3D089C-8B7C-4780-AFB2-898AE8494979}" srcOrd="0" destOrd="0" presId="urn:microsoft.com/office/officeart/2005/8/layout/hList1"/>
    <dgm:cxn modelId="{C26E8105-DE1A-4796-9906-E47C0C3FC60D}" type="presParOf" srcId="{1E3D089C-8B7C-4780-AFB2-898AE8494979}" destId="{11C2DEE6-729C-4C0D-ACC8-1C0F23639077}" srcOrd="0" destOrd="0" presId="urn:microsoft.com/office/officeart/2005/8/layout/hList1"/>
    <dgm:cxn modelId="{04854F32-B5C1-4488-BB92-989251B15BC3}" type="presParOf" srcId="{1E3D089C-8B7C-4780-AFB2-898AE8494979}" destId="{C9B5C701-7364-4398-BACF-C8C6287C54A4}" srcOrd="1" destOrd="0" presId="urn:microsoft.com/office/officeart/2005/8/layout/hList1"/>
    <dgm:cxn modelId="{8BA4692C-D278-45C1-9082-4375915018ED}" type="presParOf" srcId="{501B04AE-3693-481F-9DCB-317812B7C6D4}" destId="{DA3796BA-85CC-4AB1-9E1F-303619F1BC28}" srcOrd="1" destOrd="0" presId="urn:microsoft.com/office/officeart/2005/8/layout/hList1"/>
    <dgm:cxn modelId="{E61944A9-43CA-4C63-AB29-2B2945F4DF53}" type="presParOf" srcId="{501B04AE-3693-481F-9DCB-317812B7C6D4}" destId="{81DCA044-32B9-4321-A29A-5E91EE5EB8AC}" srcOrd="2" destOrd="0" presId="urn:microsoft.com/office/officeart/2005/8/layout/hList1"/>
    <dgm:cxn modelId="{27BBF02E-7574-4207-BA7A-A9AE84C13939}" type="presParOf" srcId="{81DCA044-32B9-4321-A29A-5E91EE5EB8AC}" destId="{E58B76D3-6791-47C3-95E3-96DD7BF10292}" srcOrd="0" destOrd="0" presId="urn:microsoft.com/office/officeart/2005/8/layout/hList1"/>
    <dgm:cxn modelId="{9C90E685-6CC3-48EA-A559-98C5237F92E4}" type="presParOf" srcId="{81DCA044-32B9-4321-A29A-5E91EE5EB8AC}" destId="{AB6A13C6-7841-4653-9244-C5359223300E}" srcOrd="1" destOrd="0" presId="urn:microsoft.com/office/officeart/2005/8/layout/hList1"/>
    <dgm:cxn modelId="{D8262338-A794-4638-81B6-67B8AFA63E9F}" type="presParOf" srcId="{501B04AE-3693-481F-9DCB-317812B7C6D4}" destId="{C9060578-2152-4032-B610-6C04152763CA}" srcOrd="3" destOrd="0" presId="urn:microsoft.com/office/officeart/2005/8/layout/hList1"/>
    <dgm:cxn modelId="{BB228C2E-B894-4DF4-8B66-C05DB4C4F85A}" type="presParOf" srcId="{501B04AE-3693-481F-9DCB-317812B7C6D4}" destId="{7E0B3122-8956-4271-B216-2953B93A0DCE}" srcOrd="4" destOrd="0" presId="urn:microsoft.com/office/officeart/2005/8/layout/hList1"/>
    <dgm:cxn modelId="{03E1C9B0-F5C7-4335-88A1-13C9FCF37B44}" type="presParOf" srcId="{7E0B3122-8956-4271-B216-2953B93A0DCE}" destId="{6FBF0F13-285E-4FD2-B8A6-83BDE7322262}" srcOrd="0" destOrd="0" presId="urn:microsoft.com/office/officeart/2005/8/layout/hList1"/>
    <dgm:cxn modelId="{30C6E338-94C7-41FA-BEF7-1B8E0752E636}" type="presParOf" srcId="{7E0B3122-8956-4271-B216-2953B93A0DCE}" destId="{5905D07B-6371-4C4B-B990-2490C41744F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B16C7D8-9B34-404E-B140-B4C0E52FC1C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C9105EB5-2D38-49F5-BD4D-128A0804FE09}">
      <dgm:prSet phldrT="[Text]"/>
      <dgm:spPr>
        <a:solidFill>
          <a:srgbClr val="A00218"/>
        </a:solidFill>
      </dgm:spPr>
      <dgm:t>
        <a:bodyPr/>
        <a:lstStyle/>
        <a:p>
          <a:r>
            <a:rPr lang="en-ID" dirty="0" smtClean="0"/>
            <a:t>BI </a:t>
          </a:r>
          <a:r>
            <a:rPr lang="en-US" dirty="0" smtClean="0"/>
            <a:t>integrates the results of Data Analytics and the power of Data Visualization</a:t>
          </a:r>
          <a:endParaRPr lang="en-US" dirty="0"/>
        </a:p>
      </dgm:t>
    </dgm:pt>
    <dgm:pt modelId="{94D15E50-1DB0-401C-B0B9-12EAA4D1C036}" type="parTrans" cxnId="{255EF543-BA1D-41B6-80FB-8342123877A4}">
      <dgm:prSet/>
      <dgm:spPr/>
      <dgm:t>
        <a:bodyPr/>
        <a:lstStyle/>
        <a:p>
          <a:endParaRPr lang="en-US"/>
        </a:p>
      </dgm:t>
    </dgm:pt>
    <dgm:pt modelId="{6EEE8A11-3E88-4DCC-9579-2D285602A995}" type="sibTrans" cxnId="{255EF543-BA1D-41B6-80FB-8342123877A4}">
      <dgm:prSet/>
      <dgm:spPr/>
      <dgm:t>
        <a:bodyPr/>
        <a:lstStyle/>
        <a:p>
          <a:endParaRPr lang="en-US"/>
        </a:p>
      </dgm:t>
    </dgm:pt>
    <dgm:pt modelId="{5EE97824-BFF4-475F-BC6E-18E4A55AD7E9}">
      <dgm:prSet phldrT="[Text]"/>
      <dgm:spPr>
        <a:solidFill>
          <a:srgbClr val="A00218"/>
        </a:solidFill>
      </dgm:spPr>
      <dgm:t>
        <a:bodyPr/>
        <a:lstStyle/>
        <a:p>
          <a:r>
            <a:rPr lang="en-US" dirty="0" smtClean="0"/>
            <a:t>Data Visualization</a:t>
          </a:r>
          <a:endParaRPr lang="en-US" dirty="0"/>
        </a:p>
      </dgm:t>
    </dgm:pt>
    <dgm:pt modelId="{B148FB6C-4C3A-4819-AD38-4376A3E98758}" type="parTrans" cxnId="{50C11282-CCA3-488C-A03A-88BBFC975E21}">
      <dgm:prSet/>
      <dgm:spPr>
        <a:ln>
          <a:solidFill>
            <a:srgbClr val="C00000"/>
          </a:solidFill>
        </a:ln>
      </dgm:spPr>
      <dgm:t>
        <a:bodyPr/>
        <a:lstStyle/>
        <a:p>
          <a:endParaRPr lang="en-US"/>
        </a:p>
      </dgm:t>
    </dgm:pt>
    <dgm:pt modelId="{867EAFB3-7184-4453-AC10-9C365EE0CC76}" type="sibTrans" cxnId="{50C11282-CCA3-488C-A03A-88BBFC975E21}">
      <dgm:prSet/>
      <dgm:spPr/>
      <dgm:t>
        <a:bodyPr/>
        <a:lstStyle/>
        <a:p>
          <a:endParaRPr lang="en-US"/>
        </a:p>
      </dgm:t>
    </dgm:pt>
    <dgm:pt modelId="{48B39E45-8A32-49C8-BBFE-00EDEE0FABB1}">
      <dgm:prSet phldrT="[Text]" custT="1"/>
      <dgm:spPr>
        <a:solidFill>
          <a:srgbClr val="A00218"/>
        </a:solidFill>
      </dgm:spPr>
      <dgm:t>
        <a:bodyPr/>
        <a:lstStyle/>
        <a:p>
          <a:r>
            <a:rPr lang="en-US" sz="1400" b="1" dirty="0" smtClean="0"/>
            <a:t>Static Visualization</a:t>
          </a:r>
          <a:r>
            <a:rPr lang="en-US" sz="1200" dirty="0" smtClean="0"/>
            <a:t> </a:t>
          </a:r>
        </a:p>
        <a:p>
          <a:r>
            <a:rPr lang="en-US" sz="1200" dirty="0" smtClean="0"/>
            <a:t>(tabular or graphical mode)</a:t>
          </a:r>
          <a:endParaRPr lang="en-US" sz="1200" dirty="0"/>
        </a:p>
      </dgm:t>
    </dgm:pt>
    <dgm:pt modelId="{C2A2EAF7-1845-44C3-B786-6086190A1B1C}" type="parTrans" cxnId="{D1EDCC8C-EC36-4FA3-8D1D-761FB435EAFE}">
      <dgm:prSet/>
      <dgm:spPr>
        <a:ln>
          <a:solidFill>
            <a:srgbClr val="C00000"/>
          </a:solidFill>
        </a:ln>
      </dgm:spPr>
      <dgm:t>
        <a:bodyPr/>
        <a:lstStyle/>
        <a:p>
          <a:endParaRPr lang="en-US"/>
        </a:p>
      </dgm:t>
    </dgm:pt>
    <dgm:pt modelId="{B724DE77-5253-4E6A-84CE-1239144E5134}" type="sibTrans" cxnId="{D1EDCC8C-EC36-4FA3-8D1D-761FB435EAFE}">
      <dgm:prSet/>
      <dgm:spPr/>
      <dgm:t>
        <a:bodyPr/>
        <a:lstStyle/>
        <a:p>
          <a:endParaRPr lang="en-US"/>
        </a:p>
      </dgm:t>
    </dgm:pt>
    <dgm:pt modelId="{2BF05995-6897-4D0F-90B5-F2017E9E22FB}">
      <dgm:prSet phldrT="[Text]" custT="1"/>
      <dgm:spPr>
        <a:solidFill>
          <a:srgbClr val="A00218"/>
        </a:solidFill>
      </dgm:spPr>
      <dgm:t>
        <a:bodyPr/>
        <a:lstStyle/>
        <a:p>
          <a:r>
            <a:rPr lang="en-US" sz="1400" b="1" dirty="0" smtClean="0"/>
            <a:t>Dynamic Visualization</a:t>
          </a:r>
          <a:r>
            <a:rPr lang="en-US" sz="1100" dirty="0" smtClean="0"/>
            <a:t> </a:t>
          </a:r>
        </a:p>
        <a:p>
          <a:r>
            <a:rPr lang="en-US" sz="1200" dirty="0" smtClean="0"/>
            <a:t>(clickable on most area of visualization)</a:t>
          </a:r>
          <a:endParaRPr lang="en-US" sz="1200" dirty="0"/>
        </a:p>
      </dgm:t>
    </dgm:pt>
    <dgm:pt modelId="{E306FADC-CF46-4AD1-AFD1-0FEE4C6D50C9}" type="parTrans" cxnId="{F7C66F7D-4B86-400F-BA39-54E50EE29266}">
      <dgm:prSet/>
      <dgm:spPr>
        <a:ln>
          <a:solidFill>
            <a:srgbClr val="C00000"/>
          </a:solidFill>
        </a:ln>
      </dgm:spPr>
      <dgm:t>
        <a:bodyPr/>
        <a:lstStyle/>
        <a:p>
          <a:endParaRPr lang="en-US"/>
        </a:p>
      </dgm:t>
    </dgm:pt>
    <dgm:pt modelId="{2B3E85A2-7A0C-4B24-B7ED-EDA2BBC092C4}" type="sibTrans" cxnId="{F7C66F7D-4B86-400F-BA39-54E50EE29266}">
      <dgm:prSet/>
      <dgm:spPr/>
      <dgm:t>
        <a:bodyPr/>
        <a:lstStyle/>
        <a:p>
          <a:endParaRPr lang="en-US"/>
        </a:p>
      </dgm:t>
    </dgm:pt>
    <dgm:pt modelId="{54CF2AF3-8103-41D2-A8EF-BFE2B53F37E2}">
      <dgm:prSet phldrT="[Text]"/>
      <dgm:spPr>
        <a:solidFill>
          <a:srgbClr val="A00218"/>
        </a:solidFill>
      </dgm:spPr>
      <dgm:t>
        <a:bodyPr/>
        <a:lstStyle/>
        <a:p>
          <a:r>
            <a:rPr lang="en-US" dirty="0" smtClean="0"/>
            <a:t>Decision Support</a:t>
          </a:r>
          <a:endParaRPr lang="en-US" dirty="0"/>
        </a:p>
      </dgm:t>
    </dgm:pt>
    <dgm:pt modelId="{63CF93BF-F171-439A-A599-DE7E077E4154}" type="parTrans" cxnId="{20B67F3D-84D4-48D8-A33A-8AC93EEB3F1C}">
      <dgm:prSet/>
      <dgm:spPr>
        <a:ln>
          <a:solidFill>
            <a:srgbClr val="C00000"/>
          </a:solidFill>
        </a:ln>
      </dgm:spPr>
      <dgm:t>
        <a:bodyPr/>
        <a:lstStyle/>
        <a:p>
          <a:endParaRPr lang="en-US"/>
        </a:p>
      </dgm:t>
    </dgm:pt>
    <dgm:pt modelId="{88BBA6C8-F7CB-4C3E-B4E2-9D9937DE3BA9}" type="sibTrans" cxnId="{20B67F3D-84D4-48D8-A33A-8AC93EEB3F1C}">
      <dgm:prSet/>
      <dgm:spPr/>
      <dgm:t>
        <a:bodyPr/>
        <a:lstStyle/>
        <a:p>
          <a:endParaRPr lang="en-US"/>
        </a:p>
      </dgm:t>
    </dgm:pt>
    <dgm:pt modelId="{983A3422-0FAE-43C0-9CCC-9F9C8010C50E}">
      <dgm:prSet custT="1"/>
      <dgm:spPr>
        <a:solidFill>
          <a:srgbClr val="A00218"/>
        </a:solidFill>
        <a:ln>
          <a:solidFill>
            <a:srgbClr val="C00000"/>
          </a:solidFill>
        </a:ln>
      </dgm:spPr>
      <dgm:t>
        <a:bodyPr/>
        <a:lstStyle/>
        <a:p>
          <a:r>
            <a:rPr lang="en-US" sz="1400" b="1" dirty="0" smtClean="0"/>
            <a:t>Sunburst Diagram</a:t>
          </a:r>
        </a:p>
        <a:p>
          <a:r>
            <a:rPr lang="en-ID" sz="1200" dirty="0" smtClean="0"/>
            <a:t>(</a:t>
          </a:r>
          <a:r>
            <a:rPr lang="en-US" sz="1200" dirty="0" smtClean="0"/>
            <a:t>visualize hierarchical data, depicted by concentric circles</a:t>
          </a:r>
          <a:r>
            <a:rPr lang="en-ID" sz="1200" dirty="0" smtClean="0"/>
            <a:t>)</a:t>
          </a:r>
          <a:endParaRPr lang="en-US" sz="1200" dirty="0"/>
        </a:p>
      </dgm:t>
    </dgm:pt>
    <dgm:pt modelId="{31F33E86-B0E9-4E15-BDBD-E23B761B9F5B}" type="parTrans" cxnId="{A4455FEB-B4DD-4113-8E98-E30E4FC0C8B1}">
      <dgm:prSet/>
      <dgm:spPr>
        <a:solidFill>
          <a:srgbClr val="A00218"/>
        </a:solidFill>
        <a:ln>
          <a:solidFill>
            <a:srgbClr val="C00000"/>
          </a:solidFill>
        </a:ln>
      </dgm:spPr>
      <dgm:t>
        <a:bodyPr/>
        <a:lstStyle/>
        <a:p>
          <a:endParaRPr lang="en-US"/>
        </a:p>
      </dgm:t>
    </dgm:pt>
    <dgm:pt modelId="{4289E37B-8950-4119-A1D6-D1A1E3024809}" type="sibTrans" cxnId="{A4455FEB-B4DD-4113-8E98-E30E4FC0C8B1}">
      <dgm:prSet/>
      <dgm:spPr/>
      <dgm:t>
        <a:bodyPr/>
        <a:lstStyle/>
        <a:p>
          <a:endParaRPr lang="en-US"/>
        </a:p>
      </dgm:t>
    </dgm:pt>
    <dgm:pt modelId="{5F5890C8-FF54-4A11-9D7A-B8EF605A0DE6}">
      <dgm:prSet/>
      <dgm:spPr>
        <a:solidFill>
          <a:srgbClr val="A00218"/>
        </a:solidFill>
        <a:ln>
          <a:solidFill>
            <a:srgbClr val="C00000"/>
          </a:solidFill>
        </a:ln>
      </dgm:spPr>
      <dgm:t>
        <a:bodyPr/>
        <a:lstStyle/>
        <a:p>
          <a:r>
            <a:rPr lang="en-US" dirty="0" smtClean="0"/>
            <a:t>Insight</a:t>
          </a:r>
          <a:endParaRPr lang="en-US" dirty="0"/>
        </a:p>
      </dgm:t>
    </dgm:pt>
    <dgm:pt modelId="{AF169D27-A464-411E-B091-55C9430BB145}" type="parTrans" cxnId="{65DE5734-F8A9-435C-A98C-9B2FA5B2A5AE}">
      <dgm:prSet/>
      <dgm:spPr>
        <a:solidFill>
          <a:srgbClr val="A00218"/>
        </a:solidFill>
        <a:ln>
          <a:solidFill>
            <a:srgbClr val="C00000"/>
          </a:solidFill>
        </a:ln>
      </dgm:spPr>
      <dgm:t>
        <a:bodyPr/>
        <a:lstStyle/>
        <a:p>
          <a:endParaRPr lang="en-US"/>
        </a:p>
      </dgm:t>
    </dgm:pt>
    <dgm:pt modelId="{2880606D-BFA0-4ACB-9DEF-ACB5FDBCA97E}" type="sibTrans" cxnId="{65DE5734-F8A9-435C-A98C-9B2FA5B2A5AE}">
      <dgm:prSet/>
      <dgm:spPr/>
      <dgm:t>
        <a:bodyPr/>
        <a:lstStyle/>
        <a:p>
          <a:endParaRPr lang="en-US"/>
        </a:p>
      </dgm:t>
    </dgm:pt>
    <dgm:pt modelId="{45714595-1925-4927-88C1-D61AE34B5032}">
      <dgm:prSet custT="1"/>
      <dgm:spPr>
        <a:solidFill>
          <a:srgbClr val="A00218"/>
        </a:solidFill>
        <a:ln>
          <a:solidFill>
            <a:srgbClr val="C00000"/>
          </a:solidFill>
        </a:ln>
      </dgm:spPr>
      <dgm:t>
        <a:bodyPr/>
        <a:lstStyle/>
        <a:p>
          <a:r>
            <a:rPr lang="en-US" sz="1400" b="1" dirty="0" err="1" smtClean="0"/>
            <a:t>Dendogram</a:t>
          </a:r>
          <a:endParaRPr lang="en-US" sz="1400" b="1" dirty="0" smtClean="0"/>
        </a:p>
        <a:p>
          <a:r>
            <a:rPr lang="en-ID" sz="1200" b="0" dirty="0" smtClean="0"/>
            <a:t>(</a:t>
          </a:r>
          <a:r>
            <a:rPr lang="en-US" sz="1200" dirty="0" smtClean="0"/>
            <a:t>a tree diagram</a:t>
          </a:r>
          <a:r>
            <a:rPr lang="en-ID" sz="1200" b="0" dirty="0" smtClean="0"/>
            <a:t>)</a:t>
          </a:r>
          <a:endParaRPr lang="en-US" sz="1200" b="0" dirty="0"/>
        </a:p>
      </dgm:t>
    </dgm:pt>
    <dgm:pt modelId="{B93743C0-8DF2-4166-80FB-A31B996AD7E3}" type="parTrans" cxnId="{C79840BB-368C-45C8-A052-433D5071A8B6}">
      <dgm:prSet/>
      <dgm:spPr>
        <a:solidFill>
          <a:srgbClr val="A00218"/>
        </a:solidFill>
        <a:ln>
          <a:solidFill>
            <a:srgbClr val="C00000"/>
          </a:solidFill>
        </a:ln>
      </dgm:spPr>
      <dgm:t>
        <a:bodyPr/>
        <a:lstStyle/>
        <a:p>
          <a:endParaRPr lang="en-US"/>
        </a:p>
      </dgm:t>
    </dgm:pt>
    <dgm:pt modelId="{7C66ACB8-3565-4A3E-B9B5-2976634BE872}" type="sibTrans" cxnId="{C79840BB-368C-45C8-A052-433D5071A8B6}">
      <dgm:prSet/>
      <dgm:spPr/>
      <dgm:t>
        <a:bodyPr/>
        <a:lstStyle/>
        <a:p>
          <a:endParaRPr lang="en-US"/>
        </a:p>
      </dgm:t>
    </dgm:pt>
    <dgm:pt modelId="{4D0823D7-E83F-461B-A8CA-EFF9AF9DAEC0}">
      <dgm:prSet custT="1"/>
      <dgm:spPr>
        <a:solidFill>
          <a:srgbClr val="A00218"/>
        </a:solidFill>
        <a:ln>
          <a:solidFill>
            <a:srgbClr val="C00000"/>
          </a:solidFill>
        </a:ln>
      </dgm:spPr>
      <dgm:t>
        <a:bodyPr/>
        <a:lstStyle/>
        <a:p>
          <a:r>
            <a:rPr lang="en-US" sz="1400" b="1" dirty="0" smtClean="0"/>
            <a:t>Network Diagram</a:t>
          </a:r>
        </a:p>
        <a:p>
          <a:r>
            <a:rPr lang="en-US" sz="1200" dirty="0" smtClean="0"/>
            <a:t>(</a:t>
          </a:r>
          <a:r>
            <a:rPr lang="en-US" sz="1200" dirty="0" err="1" smtClean="0"/>
            <a:t>visualise</a:t>
          </a:r>
          <a:r>
            <a:rPr lang="en-US" sz="1200" dirty="0" smtClean="0"/>
            <a:t> complex relationships between a huge number of elements)</a:t>
          </a:r>
          <a:endParaRPr lang="en-US" sz="1200" dirty="0"/>
        </a:p>
      </dgm:t>
    </dgm:pt>
    <dgm:pt modelId="{6A26D6ED-7355-4BAD-8DBE-71F8A229BDF2}" type="parTrans" cxnId="{4C455365-6567-41E5-A3E6-91B9322129A2}">
      <dgm:prSet/>
      <dgm:spPr>
        <a:solidFill>
          <a:srgbClr val="A00218"/>
        </a:solidFill>
        <a:ln>
          <a:solidFill>
            <a:srgbClr val="C00000"/>
          </a:solidFill>
        </a:ln>
      </dgm:spPr>
      <dgm:t>
        <a:bodyPr/>
        <a:lstStyle/>
        <a:p>
          <a:endParaRPr lang="en-US"/>
        </a:p>
      </dgm:t>
    </dgm:pt>
    <dgm:pt modelId="{19259683-2E0B-44F0-B028-6005C5319496}" type="sibTrans" cxnId="{4C455365-6567-41E5-A3E6-91B9322129A2}">
      <dgm:prSet/>
      <dgm:spPr/>
      <dgm:t>
        <a:bodyPr/>
        <a:lstStyle/>
        <a:p>
          <a:endParaRPr lang="en-US"/>
        </a:p>
      </dgm:t>
    </dgm:pt>
    <dgm:pt modelId="{9B162541-A6D8-44E7-8E79-C7A8A97B1435}" type="pres">
      <dgm:prSet presAssocID="{FB16C7D8-9B34-404E-B140-B4C0E52FC1CC}" presName="diagram" presStyleCnt="0">
        <dgm:presLayoutVars>
          <dgm:chPref val="1"/>
          <dgm:dir/>
          <dgm:animOne val="branch"/>
          <dgm:animLvl val="lvl"/>
          <dgm:resizeHandles val="exact"/>
        </dgm:presLayoutVars>
      </dgm:prSet>
      <dgm:spPr/>
      <dgm:t>
        <a:bodyPr/>
        <a:lstStyle/>
        <a:p>
          <a:endParaRPr lang="en-US"/>
        </a:p>
      </dgm:t>
    </dgm:pt>
    <dgm:pt modelId="{596BCC49-EDF4-44A9-809E-38A9B81B8DB1}" type="pres">
      <dgm:prSet presAssocID="{C9105EB5-2D38-49F5-BD4D-128A0804FE09}" presName="root1" presStyleCnt="0"/>
      <dgm:spPr/>
    </dgm:pt>
    <dgm:pt modelId="{BEEFBA61-F474-4F0A-A838-4CA952631C48}" type="pres">
      <dgm:prSet presAssocID="{C9105EB5-2D38-49F5-BD4D-128A0804FE09}" presName="LevelOneTextNode" presStyleLbl="node0" presStyleIdx="0" presStyleCnt="1" custScaleY="204890" custLinFactNeighborX="-23401" custLinFactNeighborY="6793">
        <dgm:presLayoutVars>
          <dgm:chPref val="3"/>
        </dgm:presLayoutVars>
      </dgm:prSet>
      <dgm:spPr/>
      <dgm:t>
        <a:bodyPr/>
        <a:lstStyle/>
        <a:p>
          <a:endParaRPr lang="en-US"/>
        </a:p>
      </dgm:t>
    </dgm:pt>
    <dgm:pt modelId="{49A85DB9-667F-47FA-9F72-CA18693D7137}" type="pres">
      <dgm:prSet presAssocID="{C9105EB5-2D38-49F5-BD4D-128A0804FE09}" presName="level2hierChild" presStyleCnt="0"/>
      <dgm:spPr/>
    </dgm:pt>
    <dgm:pt modelId="{4766D757-1D6C-4D90-9BAF-1F34E1019BD1}" type="pres">
      <dgm:prSet presAssocID="{B148FB6C-4C3A-4819-AD38-4376A3E98758}" presName="conn2-1" presStyleLbl="parChTrans1D2" presStyleIdx="0" presStyleCnt="3"/>
      <dgm:spPr/>
      <dgm:t>
        <a:bodyPr/>
        <a:lstStyle/>
        <a:p>
          <a:endParaRPr lang="en-US"/>
        </a:p>
      </dgm:t>
    </dgm:pt>
    <dgm:pt modelId="{0F5917DC-9C4A-43B4-9D68-D7D5419340AB}" type="pres">
      <dgm:prSet presAssocID="{B148FB6C-4C3A-4819-AD38-4376A3E98758}" presName="connTx" presStyleLbl="parChTrans1D2" presStyleIdx="0" presStyleCnt="3"/>
      <dgm:spPr/>
      <dgm:t>
        <a:bodyPr/>
        <a:lstStyle/>
        <a:p>
          <a:endParaRPr lang="en-US"/>
        </a:p>
      </dgm:t>
    </dgm:pt>
    <dgm:pt modelId="{CE20CD70-34AA-4324-A360-0AA99B369BA4}" type="pres">
      <dgm:prSet presAssocID="{5EE97824-BFF4-475F-BC6E-18E4A55AD7E9}" presName="root2" presStyleCnt="0"/>
      <dgm:spPr/>
    </dgm:pt>
    <dgm:pt modelId="{3A393159-F52E-49B4-ADBD-2FF40E1C3046}" type="pres">
      <dgm:prSet presAssocID="{5EE97824-BFF4-475F-BC6E-18E4A55AD7E9}" presName="LevelTwoTextNode" presStyleLbl="node2" presStyleIdx="0" presStyleCnt="3" custScaleX="194738">
        <dgm:presLayoutVars>
          <dgm:chPref val="3"/>
        </dgm:presLayoutVars>
      </dgm:prSet>
      <dgm:spPr/>
      <dgm:t>
        <a:bodyPr/>
        <a:lstStyle/>
        <a:p>
          <a:endParaRPr lang="en-US"/>
        </a:p>
      </dgm:t>
    </dgm:pt>
    <dgm:pt modelId="{9B4B4EA5-4A67-4BF5-BCFF-9551539F29B4}" type="pres">
      <dgm:prSet presAssocID="{5EE97824-BFF4-475F-BC6E-18E4A55AD7E9}" presName="level3hierChild" presStyleCnt="0"/>
      <dgm:spPr/>
    </dgm:pt>
    <dgm:pt modelId="{DD084FBE-CFC1-4310-8C72-B1CC80F87164}" type="pres">
      <dgm:prSet presAssocID="{C2A2EAF7-1845-44C3-B786-6086190A1B1C}" presName="conn2-1" presStyleLbl="parChTrans1D3" presStyleIdx="0" presStyleCnt="5"/>
      <dgm:spPr/>
      <dgm:t>
        <a:bodyPr/>
        <a:lstStyle/>
        <a:p>
          <a:endParaRPr lang="en-US"/>
        </a:p>
      </dgm:t>
    </dgm:pt>
    <dgm:pt modelId="{D0FF4AB6-54A0-4BB6-A976-FF45F3777680}" type="pres">
      <dgm:prSet presAssocID="{C2A2EAF7-1845-44C3-B786-6086190A1B1C}" presName="connTx" presStyleLbl="parChTrans1D3" presStyleIdx="0" presStyleCnt="5"/>
      <dgm:spPr/>
      <dgm:t>
        <a:bodyPr/>
        <a:lstStyle/>
        <a:p>
          <a:endParaRPr lang="en-US"/>
        </a:p>
      </dgm:t>
    </dgm:pt>
    <dgm:pt modelId="{17C405DE-C682-4CAC-A530-8A79A933C728}" type="pres">
      <dgm:prSet presAssocID="{48B39E45-8A32-49C8-BBFE-00EDEE0FABB1}" presName="root2" presStyleCnt="0"/>
      <dgm:spPr/>
    </dgm:pt>
    <dgm:pt modelId="{E74BD075-F4D5-4DF6-8CE2-793C33CA5B68}" type="pres">
      <dgm:prSet presAssocID="{48B39E45-8A32-49C8-BBFE-00EDEE0FABB1}" presName="LevelTwoTextNode" presStyleLbl="node3" presStyleIdx="0" presStyleCnt="5" custScaleX="250991">
        <dgm:presLayoutVars>
          <dgm:chPref val="3"/>
        </dgm:presLayoutVars>
      </dgm:prSet>
      <dgm:spPr/>
      <dgm:t>
        <a:bodyPr/>
        <a:lstStyle/>
        <a:p>
          <a:endParaRPr lang="en-US"/>
        </a:p>
      </dgm:t>
    </dgm:pt>
    <dgm:pt modelId="{119E1C40-F848-4245-AADC-A105F408036B}" type="pres">
      <dgm:prSet presAssocID="{48B39E45-8A32-49C8-BBFE-00EDEE0FABB1}" presName="level3hierChild" presStyleCnt="0"/>
      <dgm:spPr/>
    </dgm:pt>
    <dgm:pt modelId="{7CEE2E64-F101-48AB-88C7-A90592B98410}" type="pres">
      <dgm:prSet presAssocID="{E306FADC-CF46-4AD1-AFD1-0FEE4C6D50C9}" presName="conn2-1" presStyleLbl="parChTrans1D3" presStyleIdx="1" presStyleCnt="5"/>
      <dgm:spPr/>
      <dgm:t>
        <a:bodyPr/>
        <a:lstStyle/>
        <a:p>
          <a:endParaRPr lang="en-US"/>
        </a:p>
      </dgm:t>
    </dgm:pt>
    <dgm:pt modelId="{6DE23626-F68B-4E35-98F4-9E332BF1675B}" type="pres">
      <dgm:prSet presAssocID="{E306FADC-CF46-4AD1-AFD1-0FEE4C6D50C9}" presName="connTx" presStyleLbl="parChTrans1D3" presStyleIdx="1" presStyleCnt="5"/>
      <dgm:spPr/>
      <dgm:t>
        <a:bodyPr/>
        <a:lstStyle/>
        <a:p>
          <a:endParaRPr lang="en-US"/>
        </a:p>
      </dgm:t>
    </dgm:pt>
    <dgm:pt modelId="{03232607-AD40-4D89-9DD2-D1455F74B36A}" type="pres">
      <dgm:prSet presAssocID="{2BF05995-6897-4D0F-90B5-F2017E9E22FB}" presName="root2" presStyleCnt="0"/>
      <dgm:spPr/>
    </dgm:pt>
    <dgm:pt modelId="{75CC73D8-AE25-4663-8571-0DDBDDEA3D21}" type="pres">
      <dgm:prSet presAssocID="{2BF05995-6897-4D0F-90B5-F2017E9E22FB}" presName="LevelTwoTextNode" presStyleLbl="node3" presStyleIdx="1" presStyleCnt="5" custScaleX="250991">
        <dgm:presLayoutVars>
          <dgm:chPref val="3"/>
        </dgm:presLayoutVars>
      </dgm:prSet>
      <dgm:spPr/>
      <dgm:t>
        <a:bodyPr/>
        <a:lstStyle/>
        <a:p>
          <a:endParaRPr lang="en-US"/>
        </a:p>
      </dgm:t>
    </dgm:pt>
    <dgm:pt modelId="{7DCC3C84-4FF4-4D47-BC4E-6085A421C38A}" type="pres">
      <dgm:prSet presAssocID="{2BF05995-6897-4D0F-90B5-F2017E9E22FB}" presName="level3hierChild" presStyleCnt="0"/>
      <dgm:spPr/>
    </dgm:pt>
    <dgm:pt modelId="{FDAEDE98-60FE-4ED8-8584-FF7811F84131}" type="pres">
      <dgm:prSet presAssocID="{AF169D27-A464-411E-B091-55C9430BB145}" presName="conn2-1" presStyleLbl="parChTrans1D2" presStyleIdx="1" presStyleCnt="3"/>
      <dgm:spPr/>
      <dgm:t>
        <a:bodyPr/>
        <a:lstStyle/>
        <a:p>
          <a:endParaRPr lang="en-US"/>
        </a:p>
      </dgm:t>
    </dgm:pt>
    <dgm:pt modelId="{17CC985D-B77C-4829-B802-61746D3988A7}" type="pres">
      <dgm:prSet presAssocID="{AF169D27-A464-411E-B091-55C9430BB145}" presName="connTx" presStyleLbl="parChTrans1D2" presStyleIdx="1" presStyleCnt="3"/>
      <dgm:spPr/>
      <dgm:t>
        <a:bodyPr/>
        <a:lstStyle/>
        <a:p>
          <a:endParaRPr lang="en-US"/>
        </a:p>
      </dgm:t>
    </dgm:pt>
    <dgm:pt modelId="{7DD65B53-F001-4DA2-A877-AB9737EEFB45}" type="pres">
      <dgm:prSet presAssocID="{5F5890C8-FF54-4A11-9D7A-B8EF605A0DE6}" presName="root2" presStyleCnt="0"/>
      <dgm:spPr/>
    </dgm:pt>
    <dgm:pt modelId="{C3A60C6C-2567-4EBC-A002-E237E0EF2ED8}" type="pres">
      <dgm:prSet presAssocID="{5F5890C8-FF54-4A11-9D7A-B8EF605A0DE6}" presName="LevelTwoTextNode" presStyleLbl="node2" presStyleIdx="1" presStyleCnt="3" custScaleX="194738">
        <dgm:presLayoutVars>
          <dgm:chPref val="3"/>
        </dgm:presLayoutVars>
      </dgm:prSet>
      <dgm:spPr/>
      <dgm:t>
        <a:bodyPr/>
        <a:lstStyle/>
        <a:p>
          <a:endParaRPr lang="en-US"/>
        </a:p>
      </dgm:t>
    </dgm:pt>
    <dgm:pt modelId="{AF134645-74E0-4F79-AC42-0DC94EC3F935}" type="pres">
      <dgm:prSet presAssocID="{5F5890C8-FF54-4A11-9D7A-B8EF605A0DE6}" presName="level3hierChild" presStyleCnt="0"/>
      <dgm:spPr/>
    </dgm:pt>
    <dgm:pt modelId="{580E921A-FB4B-428C-8AE3-061FCB9A6779}" type="pres">
      <dgm:prSet presAssocID="{31F33E86-B0E9-4E15-BDBD-E23B761B9F5B}" presName="conn2-1" presStyleLbl="parChTrans1D3" presStyleIdx="2" presStyleCnt="5"/>
      <dgm:spPr/>
      <dgm:t>
        <a:bodyPr/>
        <a:lstStyle/>
        <a:p>
          <a:endParaRPr lang="en-US"/>
        </a:p>
      </dgm:t>
    </dgm:pt>
    <dgm:pt modelId="{0E6B5573-9E16-4FE7-A1A8-517A0F9A82DF}" type="pres">
      <dgm:prSet presAssocID="{31F33E86-B0E9-4E15-BDBD-E23B761B9F5B}" presName="connTx" presStyleLbl="parChTrans1D3" presStyleIdx="2" presStyleCnt="5"/>
      <dgm:spPr/>
      <dgm:t>
        <a:bodyPr/>
        <a:lstStyle/>
        <a:p>
          <a:endParaRPr lang="en-US"/>
        </a:p>
      </dgm:t>
    </dgm:pt>
    <dgm:pt modelId="{D2C7E160-5AB0-4733-9F89-67A86954D836}" type="pres">
      <dgm:prSet presAssocID="{983A3422-0FAE-43C0-9CCC-9F9C8010C50E}" presName="root2" presStyleCnt="0"/>
      <dgm:spPr/>
    </dgm:pt>
    <dgm:pt modelId="{89CD92EC-5089-4405-9869-C9D8ACB01355}" type="pres">
      <dgm:prSet presAssocID="{983A3422-0FAE-43C0-9CCC-9F9C8010C50E}" presName="LevelTwoTextNode" presStyleLbl="node3" presStyleIdx="2" presStyleCnt="5" custScaleX="250991">
        <dgm:presLayoutVars>
          <dgm:chPref val="3"/>
        </dgm:presLayoutVars>
      </dgm:prSet>
      <dgm:spPr/>
      <dgm:t>
        <a:bodyPr/>
        <a:lstStyle/>
        <a:p>
          <a:endParaRPr lang="en-US"/>
        </a:p>
      </dgm:t>
    </dgm:pt>
    <dgm:pt modelId="{14C0294E-4054-404C-B714-46F88F3E010D}" type="pres">
      <dgm:prSet presAssocID="{983A3422-0FAE-43C0-9CCC-9F9C8010C50E}" presName="level3hierChild" presStyleCnt="0"/>
      <dgm:spPr/>
    </dgm:pt>
    <dgm:pt modelId="{EB0B9F0D-80FD-49ED-AD71-F71DAE974ED2}" type="pres">
      <dgm:prSet presAssocID="{6A26D6ED-7355-4BAD-8DBE-71F8A229BDF2}" presName="conn2-1" presStyleLbl="parChTrans1D3" presStyleIdx="3" presStyleCnt="5"/>
      <dgm:spPr/>
      <dgm:t>
        <a:bodyPr/>
        <a:lstStyle/>
        <a:p>
          <a:endParaRPr lang="en-US"/>
        </a:p>
      </dgm:t>
    </dgm:pt>
    <dgm:pt modelId="{F051C7C1-288F-4260-A41A-CF32F04EF14D}" type="pres">
      <dgm:prSet presAssocID="{6A26D6ED-7355-4BAD-8DBE-71F8A229BDF2}" presName="connTx" presStyleLbl="parChTrans1D3" presStyleIdx="3" presStyleCnt="5"/>
      <dgm:spPr/>
      <dgm:t>
        <a:bodyPr/>
        <a:lstStyle/>
        <a:p>
          <a:endParaRPr lang="en-US"/>
        </a:p>
      </dgm:t>
    </dgm:pt>
    <dgm:pt modelId="{3311742B-E84B-424B-A8DD-6818A28223E1}" type="pres">
      <dgm:prSet presAssocID="{4D0823D7-E83F-461B-A8CA-EFF9AF9DAEC0}" presName="root2" presStyleCnt="0"/>
      <dgm:spPr/>
    </dgm:pt>
    <dgm:pt modelId="{889D15A1-95BE-4C9F-BB92-DA0F78B1B008}" type="pres">
      <dgm:prSet presAssocID="{4D0823D7-E83F-461B-A8CA-EFF9AF9DAEC0}" presName="LevelTwoTextNode" presStyleLbl="node3" presStyleIdx="3" presStyleCnt="5" custScaleX="250991">
        <dgm:presLayoutVars>
          <dgm:chPref val="3"/>
        </dgm:presLayoutVars>
      </dgm:prSet>
      <dgm:spPr/>
      <dgm:t>
        <a:bodyPr/>
        <a:lstStyle/>
        <a:p>
          <a:endParaRPr lang="en-US"/>
        </a:p>
      </dgm:t>
    </dgm:pt>
    <dgm:pt modelId="{0C48EF2F-7B77-4A08-9F44-DF8BC56116AA}" type="pres">
      <dgm:prSet presAssocID="{4D0823D7-E83F-461B-A8CA-EFF9AF9DAEC0}" presName="level3hierChild" presStyleCnt="0"/>
      <dgm:spPr/>
    </dgm:pt>
    <dgm:pt modelId="{8E31E999-5BFC-49DF-865C-7B5C44DF77F3}" type="pres">
      <dgm:prSet presAssocID="{B93743C0-8DF2-4166-80FB-A31B996AD7E3}" presName="conn2-1" presStyleLbl="parChTrans1D3" presStyleIdx="4" presStyleCnt="5"/>
      <dgm:spPr/>
      <dgm:t>
        <a:bodyPr/>
        <a:lstStyle/>
        <a:p>
          <a:endParaRPr lang="en-US"/>
        </a:p>
      </dgm:t>
    </dgm:pt>
    <dgm:pt modelId="{3EBB936D-2FE4-4B88-8EFD-78D336C27B17}" type="pres">
      <dgm:prSet presAssocID="{B93743C0-8DF2-4166-80FB-A31B996AD7E3}" presName="connTx" presStyleLbl="parChTrans1D3" presStyleIdx="4" presStyleCnt="5"/>
      <dgm:spPr/>
      <dgm:t>
        <a:bodyPr/>
        <a:lstStyle/>
        <a:p>
          <a:endParaRPr lang="en-US"/>
        </a:p>
      </dgm:t>
    </dgm:pt>
    <dgm:pt modelId="{B87A1268-C379-4EEB-B300-EB1894BC1C0C}" type="pres">
      <dgm:prSet presAssocID="{45714595-1925-4927-88C1-D61AE34B5032}" presName="root2" presStyleCnt="0"/>
      <dgm:spPr/>
    </dgm:pt>
    <dgm:pt modelId="{EECC5BE4-71D7-49B0-9241-B2A52DE2DF7C}" type="pres">
      <dgm:prSet presAssocID="{45714595-1925-4927-88C1-D61AE34B5032}" presName="LevelTwoTextNode" presStyleLbl="node3" presStyleIdx="4" presStyleCnt="5" custScaleX="250991">
        <dgm:presLayoutVars>
          <dgm:chPref val="3"/>
        </dgm:presLayoutVars>
      </dgm:prSet>
      <dgm:spPr/>
      <dgm:t>
        <a:bodyPr/>
        <a:lstStyle/>
        <a:p>
          <a:endParaRPr lang="en-US"/>
        </a:p>
      </dgm:t>
    </dgm:pt>
    <dgm:pt modelId="{DD8D948D-8DDE-4F7A-A4FC-19D72CC05066}" type="pres">
      <dgm:prSet presAssocID="{45714595-1925-4927-88C1-D61AE34B5032}" presName="level3hierChild" presStyleCnt="0"/>
      <dgm:spPr/>
    </dgm:pt>
    <dgm:pt modelId="{40D98783-6008-455C-BF1B-49FB39D1338F}" type="pres">
      <dgm:prSet presAssocID="{63CF93BF-F171-439A-A599-DE7E077E4154}" presName="conn2-1" presStyleLbl="parChTrans1D2" presStyleIdx="2" presStyleCnt="3"/>
      <dgm:spPr/>
      <dgm:t>
        <a:bodyPr/>
        <a:lstStyle/>
        <a:p>
          <a:endParaRPr lang="en-US"/>
        </a:p>
      </dgm:t>
    </dgm:pt>
    <dgm:pt modelId="{2E980B11-D545-4FB3-805C-2853444C54A1}" type="pres">
      <dgm:prSet presAssocID="{63CF93BF-F171-439A-A599-DE7E077E4154}" presName="connTx" presStyleLbl="parChTrans1D2" presStyleIdx="2" presStyleCnt="3"/>
      <dgm:spPr/>
      <dgm:t>
        <a:bodyPr/>
        <a:lstStyle/>
        <a:p>
          <a:endParaRPr lang="en-US"/>
        </a:p>
      </dgm:t>
    </dgm:pt>
    <dgm:pt modelId="{AB10E348-209F-44C6-BF81-FC225824655E}" type="pres">
      <dgm:prSet presAssocID="{54CF2AF3-8103-41D2-A8EF-BFE2B53F37E2}" presName="root2" presStyleCnt="0"/>
      <dgm:spPr/>
    </dgm:pt>
    <dgm:pt modelId="{F97CC82B-86C7-4F7B-8217-BCA7C57587DB}" type="pres">
      <dgm:prSet presAssocID="{54CF2AF3-8103-41D2-A8EF-BFE2B53F37E2}" presName="LevelTwoTextNode" presStyleLbl="node2" presStyleIdx="2" presStyleCnt="3" custScaleX="194738">
        <dgm:presLayoutVars>
          <dgm:chPref val="3"/>
        </dgm:presLayoutVars>
      </dgm:prSet>
      <dgm:spPr/>
      <dgm:t>
        <a:bodyPr/>
        <a:lstStyle/>
        <a:p>
          <a:endParaRPr lang="en-US"/>
        </a:p>
      </dgm:t>
    </dgm:pt>
    <dgm:pt modelId="{559B2AA8-96A5-4C8C-B8E6-7D943B577CA9}" type="pres">
      <dgm:prSet presAssocID="{54CF2AF3-8103-41D2-A8EF-BFE2B53F37E2}" presName="level3hierChild" presStyleCnt="0"/>
      <dgm:spPr/>
    </dgm:pt>
  </dgm:ptLst>
  <dgm:cxnLst>
    <dgm:cxn modelId="{314E5B85-816B-4916-8443-227659E81456}" type="presOf" srcId="{AF169D27-A464-411E-B091-55C9430BB145}" destId="{17CC985D-B77C-4829-B802-61746D3988A7}" srcOrd="1" destOrd="0" presId="urn:microsoft.com/office/officeart/2005/8/layout/hierarchy2"/>
    <dgm:cxn modelId="{20B67F3D-84D4-48D8-A33A-8AC93EEB3F1C}" srcId="{C9105EB5-2D38-49F5-BD4D-128A0804FE09}" destId="{54CF2AF3-8103-41D2-A8EF-BFE2B53F37E2}" srcOrd="2" destOrd="0" parTransId="{63CF93BF-F171-439A-A599-DE7E077E4154}" sibTransId="{88BBA6C8-F7CB-4C3E-B4E2-9D9937DE3BA9}"/>
    <dgm:cxn modelId="{65DE5734-F8A9-435C-A98C-9B2FA5B2A5AE}" srcId="{C9105EB5-2D38-49F5-BD4D-128A0804FE09}" destId="{5F5890C8-FF54-4A11-9D7A-B8EF605A0DE6}" srcOrd="1" destOrd="0" parTransId="{AF169D27-A464-411E-B091-55C9430BB145}" sibTransId="{2880606D-BFA0-4ACB-9DEF-ACB5FDBCA97E}"/>
    <dgm:cxn modelId="{B2B8A39E-E5AD-4C64-97AF-BD8FDD0FBA3A}" type="presOf" srcId="{B148FB6C-4C3A-4819-AD38-4376A3E98758}" destId="{0F5917DC-9C4A-43B4-9D68-D7D5419340AB}" srcOrd="1" destOrd="0" presId="urn:microsoft.com/office/officeart/2005/8/layout/hierarchy2"/>
    <dgm:cxn modelId="{049A21B7-6285-4A7E-B10B-BCB1D6294AC5}" type="presOf" srcId="{E306FADC-CF46-4AD1-AFD1-0FEE4C6D50C9}" destId="{7CEE2E64-F101-48AB-88C7-A90592B98410}" srcOrd="0" destOrd="0" presId="urn:microsoft.com/office/officeart/2005/8/layout/hierarchy2"/>
    <dgm:cxn modelId="{0BCED7E5-C96B-4D71-84DC-492B82376850}" type="presOf" srcId="{6A26D6ED-7355-4BAD-8DBE-71F8A229BDF2}" destId="{F051C7C1-288F-4260-A41A-CF32F04EF14D}" srcOrd="1" destOrd="0" presId="urn:microsoft.com/office/officeart/2005/8/layout/hierarchy2"/>
    <dgm:cxn modelId="{A3F3E803-D473-4F3E-A21E-5FC3C3ACC701}" type="presOf" srcId="{31F33E86-B0E9-4E15-BDBD-E23B761B9F5B}" destId="{580E921A-FB4B-428C-8AE3-061FCB9A6779}" srcOrd="0" destOrd="0" presId="urn:microsoft.com/office/officeart/2005/8/layout/hierarchy2"/>
    <dgm:cxn modelId="{46A734CD-ACF8-4A2E-A6DC-A83FF4443CEB}" type="presOf" srcId="{2BF05995-6897-4D0F-90B5-F2017E9E22FB}" destId="{75CC73D8-AE25-4663-8571-0DDBDDEA3D21}" srcOrd="0" destOrd="0" presId="urn:microsoft.com/office/officeart/2005/8/layout/hierarchy2"/>
    <dgm:cxn modelId="{297AD7BB-036E-4998-812A-9E8C9F218F73}" type="presOf" srcId="{31F33E86-B0E9-4E15-BDBD-E23B761B9F5B}" destId="{0E6B5573-9E16-4FE7-A1A8-517A0F9A82DF}" srcOrd="1" destOrd="0" presId="urn:microsoft.com/office/officeart/2005/8/layout/hierarchy2"/>
    <dgm:cxn modelId="{4C455365-6567-41E5-A3E6-91B9322129A2}" srcId="{5F5890C8-FF54-4A11-9D7A-B8EF605A0DE6}" destId="{4D0823D7-E83F-461B-A8CA-EFF9AF9DAEC0}" srcOrd="1" destOrd="0" parTransId="{6A26D6ED-7355-4BAD-8DBE-71F8A229BDF2}" sibTransId="{19259683-2E0B-44F0-B028-6005C5319496}"/>
    <dgm:cxn modelId="{63686D89-E854-4BF1-AA86-10D5D13F8501}" type="presOf" srcId="{6A26D6ED-7355-4BAD-8DBE-71F8A229BDF2}" destId="{EB0B9F0D-80FD-49ED-AD71-F71DAE974ED2}" srcOrd="0" destOrd="0" presId="urn:microsoft.com/office/officeart/2005/8/layout/hierarchy2"/>
    <dgm:cxn modelId="{30BC54F4-88EF-478C-A7D8-81E11F7C6530}" type="presOf" srcId="{5EE97824-BFF4-475F-BC6E-18E4A55AD7E9}" destId="{3A393159-F52E-49B4-ADBD-2FF40E1C3046}" srcOrd="0" destOrd="0" presId="urn:microsoft.com/office/officeart/2005/8/layout/hierarchy2"/>
    <dgm:cxn modelId="{C54A8AEF-CDA9-4E63-B0BA-FDA70BBD27E3}" type="presOf" srcId="{C9105EB5-2D38-49F5-BD4D-128A0804FE09}" destId="{BEEFBA61-F474-4F0A-A838-4CA952631C48}" srcOrd="0" destOrd="0" presId="urn:microsoft.com/office/officeart/2005/8/layout/hierarchy2"/>
    <dgm:cxn modelId="{DCBE3DAF-AC11-4CEE-9BE1-1EAB5F0B99D7}" type="presOf" srcId="{48B39E45-8A32-49C8-BBFE-00EDEE0FABB1}" destId="{E74BD075-F4D5-4DF6-8CE2-793C33CA5B68}" srcOrd="0" destOrd="0" presId="urn:microsoft.com/office/officeart/2005/8/layout/hierarchy2"/>
    <dgm:cxn modelId="{A4455FEB-B4DD-4113-8E98-E30E4FC0C8B1}" srcId="{5F5890C8-FF54-4A11-9D7A-B8EF605A0DE6}" destId="{983A3422-0FAE-43C0-9CCC-9F9C8010C50E}" srcOrd="0" destOrd="0" parTransId="{31F33E86-B0E9-4E15-BDBD-E23B761B9F5B}" sibTransId="{4289E37B-8950-4119-A1D6-D1A1E3024809}"/>
    <dgm:cxn modelId="{545697C8-4342-4079-B163-D9BED65673D2}" type="presOf" srcId="{4D0823D7-E83F-461B-A8CA-EFF9AF9DAEC0}" destId="{889D15A1-95BE-4C9F-BB92-DA0F78B1B008}" srcOrd="0" destOrd="0" presId="urn:microsoft.com/office/officeart/2005/8/layout/hierarchy2"/>
    <dgm:cxn modelId="{D1EDCC8C-EC36-4FA3-8D1D-761FB435EAFE}" srcId="{5EE97824-BFF4-475F-BC6E-18E4A55AD7E9}" destId="{48B39E45-8A32-49C8-BBFE-00EDEE0FABB1}" srcOrd="0" destOrd="0" parTransId="{C2A2EAF7-1845-44C3-B786-6086190A1B1C}" sibTransId="{B724DE77-5253-4E6A-84CE-1239144E5134}"/>
    <dgm:cxn modelId="{FEC26B55-10B3-4922-92A5-8FF4B2F3505B}" type="presOf" srcId="{C2A2EAF7-1845-44C3-B786-6086190A1B1C}" destId="{DD084FBE-CFC1-4310-8C72-B1CC80F87164}" srcOrd="0" destOrd="0" presId="urn:microsoft.com/office/officeart/2005/8/layout/hierarchy2"/>
    <dgm:cxn modelId="{F7C66F7D-4B86-400F-BA39-54E50EE29266}" srcId="{5EE97824-BFF4-475F-BC6E-18E4A55AD7E9}" destId="{2BF05995-6897-4D0F-90B5-F2017E9E22FB}" srcOrd="1" destOrd="0" parTransId="{E306FADC-CF46-4AD1-AFD1-0FEE4C6D50C9}" sibTransId="{2B3E85A2-7A0C-4B24-B7ED-EDA2BBC092C4}"/>
    <dgm:cxn modelId="{C79840BB-368C-45C8-A052-433D5071A8B6}" srcId="{5F5890C8-FF54-4A11-9D7A-B8EF605A0DE6}" destId="{45714595-1925-4927-88C1-D61AE34B5032}" srcOrd="2" destOrd="0" parTransId="{B93743C0-8DF2-4166-80FB-A31B996AD7E3}" sibTransId="{7C66ACB8-3565-4A3E-B9B5-2976634BE872}"/>
    <dgm:cxn modelId="{255EF543-BA1D-41B6-80FB-8342123877A4}" srcId="{FB16C7D8-9B34-404E-B140-B4C0E52FC1CC}" destId="{C9105EB5-2D38-49F5-BD4D-128A0804FE09}" srcOrd="0" destOrd="0" parTransId="{94D15E50-1DB0-401C-B0B9-12EAA4D1C036}" sibTransId="{6EEE8A11-3E88-4DCC-9579-2D285602A995}"/>
    <dgm:cxn modelId="{25AA1398-7EB9-4CEE-9156-9B6CD4AA483B}" type="presOf" srcId="{AF169D27-A464-411E-B091-55C9430BB145}" destId="{FDAEDE98-60FE-4ED8-8584-FF7811F84131}" srcOrd="0" destOrd="0" presId="urn:microsoft.com/office/officeart/2005/8/layout/hierarchy2"/>
    <dgm:cxn modelId="{728F0DF3-8FEC-432D-9802-072AE1D86495}" type="presOf" srcId="{63CF93BF-F171-439A-A599-DE7E077E4154}" destId="{2E980B11-D545-4FB3-805C-2853444C54A1}" srcOrd="1" destOrd="0" presId="urn:microsoft.com/office/officeart/2005/8/layout/hierarchy2"/>
    <dgm:cxn modelId="{08A0B1EE-7847-4A73-9C99-2F04EF713E62}" type="presOf" srcId="{983A3422-0FAE-43C0-9CCC-9F9C8010C50E}" destId="{89CD92EC-5089-4405-9869-C9D8ACB01355}" srcOrd="0" destOrd="0" presId="urn:microsoft.com/office/officeart/2005/8/layout/hierarchy2"/>
    <dgm:cxn modelId="{84C6A031-2575-4507-B904-C61CA5E2FEBD}" type="presOf" srcId="{B148FB6C-4C3A-4819-AD38-4376A3E98758}" destId="{4766D757-1D6C-4D90-9BAF-1F34E1019BD1}" srcOrd="0" destOrd="0" presId="urn:microsoft.com/office/officeart/2005/8/layout/hierarchy2"/>
    <dgm:cxn modelId="{17B6C895-3F98-459D-9FD0-B02DED5F64EC}" type="presOf" srcId="{5F5890C8-FF54-4A11-9D7A-B8EF605A0DE6}" destId="{C3A60C6C-2567-4EBC-A002-E237E0EF2ED8}" srcOrd="0" destOrd="0" presId="urn:microsoft.com/office/officeart/2005/8/layout/hierarchy2"/>
    <dgm:cxn modelId="{82880234-AB32-4009-AA1C-FD15C882D2F9}" type="presOf" srcId="{45714595-1925-4927-88C1-D61AE34B5032}" destId="{EECC5BE4-71D7-49B0-9241-B2A52DE2DF7C}" srcOrd="0" destOrd="0" presId="urn:microsoft.com/office/officeart/2005/8/layout/hierarchy2"/>
    <dgm:cxn modelId="{82AB33F2-04E7-4310-A6A6-AB8340A70567}" type="presOf" srcId="{C2A2EAF7-1845-44C3-B786-6086190A1B1C}" destId="{D0FF4AB6-54A0-4BB6-A976-FF45F3777680}" srcOrd="1" destOrd="0" presId="urn:microsoft.com/office/officeart/2005/8/layout/hierarchy2"/>
    <dgm:cxn modelId="{B588B307-1237-4533-9E40-ED737A6B5FE4}" type="presOf" srcId="{63CF93BF-F171-439A-A599-DE7E077E4154}" destId="{40D98783-6008-455C-BF1B-49FB39D1338F}" srcOrd="0" destOrd="0" presId="urn:microsoft.com/office/officeart/2005/8/layout/hierarchy2"/>
    <dgm:cxn modelId="{B2CF1340-13B2-4DB2-BD15-0EA70FAD8A24}" type="presOf" srcId="{B93743C0-8DF2-4166-80FB-A31B996AD7E3}" destId="{3EBB936D-2FE4-4B88-8EFD-78D336C27B17}" srcOrd="1" destOrd="0" presId="urn:microsoft.com/office/officeart/2005/8/layout/hierarchy2"/>
    <dgm:cxn modelId="{370A3A43-0B6D-4263-BE54-DFEEB3B20657}" type="presOf" srcId="{54CF2AF3-8103-41D2-A8EF-BFE2B53F37E2}" destId="{F97CC82B-86C7-4F7B-8217-BCA7C57587DB}" srcOrd="0" destOrd="0" presId="urn:microsoft.com/office/officeart/2005/8/layout/hierarchy2"/>
    <dgm:cxn modelId="{1592D83E-A439-4287-8568-E1DDC986B152}" type="presOf" srcId="{FB16C7D8-9B34-404E-B140-B4C0E52FC1CC}" destId="{9B162541-A6D8-44E7-8E79-C7A8A97B1435}" srcOrd="0" destOrd="0" presId="urn:microsoft.com/office/officeart/2005/8/layout/hierarchy2"/>
    <dgm:cxn modelId="{84FA2043-C767-461D-A0FD-8B0D3D562D6E}" type="presOf" srcId="{B93743C0-8DF2-4166-80FB-A31B996AD7E3}" destId="{8E31E999-5BFC-49DF-865C-7B5C44DF77F3}" srcOrd="0" destOrd="0" presId="urn:microsoft.com/office/officeart/2005/8/layout/hierarchy2"/>
    <dgm:cxn modelId="{5E8FF39A-2E83-47E4-BC19-80943498C4C9}" type="presOf" srcId="{E306FADC-CF46-4AD1-AFD1-0FEE4C6D50C9}" destId="{6DE23626-F68B-4E35-98F4-9E332BF1675B}" srcOrd="1" destOrd="0" presId="urn:microsoft.com/office/officeart/2005/8/layout/hierarchy2"/>
    <dgm:cxn modelId="{50C11282-CCA3-488C-A03A-88BBFC975E21}" srcId="{C9105EB5-2D38-49F5-BD4D-128A0804FE09}" destId="{5EE97824-BFF4-475F-BC6E-18E4A55AD7E9}" srcOrd="0" destOrd="0" parTransId="{B148FB6C-4C3A-4819-AD38-4376A3E98758}" sibTransId="{867EAFB3-7184-4453-AC10-9C365EE0CC76}"/>
    <dgm:cxn modelId="{A9E540B9-AB01-4C70-8FC2-BE0A605A8648}" type="presParOf" srcId="{9B162541-A6D8-44E7-8E79-C7A8A97B1435}" destId="{596BCC49-EDF4-44A9-809E-38A9B81B8DB1}" srcOrd="0" destOrd="0" presId="urn:microsoft.com/office/officeart/2005/8/layout/hierarchy2"/>
    <dgm:cxn modelId="{564547F0-E983-4638-99CE-9E297488228C}" type="presParOf" srcId="{596BCC49-EDF4-44A9-809E-38A9B81B8DB1}" destId="{BEEFBA61-F474-4F0A-A838-4CA952631C48}" srcOrd="0" destOrd="0" presId="urn:microsoft.com/office/officeart/2005/8/layout/hierarchy2"/>
    <dgm:cxn modelId="{333188B8-436E-48D1-BDEC-4EFF8F57C4D4}" type="presParOf" srcId="{596BCC49-EDF4-44A9-809E-38A9B81B8DB1}" destId="{49A85DB9-667F-47FA-9F72-CA18693D7137}" srcOrd="1" destOrd="0" presId="urn:microsoft.com/office/officeart/2005/8/layout/hierarchy2"/>
    <dgm:cxn modelId="{8E740E75-9A12-4D52-B9E9-ACA72EF57193}" type="presParOf" srcId="{49A85DB9-667F-47FA-9F72-CA18693D7137}" destId="{4766D757-1D6C-4D90-9BAF-1F34E1019BD1}" srcOrd="0" destOrd="0" presId="urn:microsoft.com/office/officeart/2005/8/layout/hierarchy2"/>
    <dgm:cxn modelId="{F4740831-A104-4E24-918E-0855F32BDBA4}" type="presParOf" srcId="{4766D757-1D6C-4D90-9BAF-1F34E1019BD1}" destId="{0F5917DC-9C4A-43B4-9D68-D7D5419340AB}" srcOrd="0" destOrd="0" presId="urn:microsoft.com/office/officeart/2005/8/layout/hierarchy2"/>
    <dgm:cxn modelId="{F5DB32BF-B94A-4FDE-8D15-ABC1623C701A}" type="presParOf" srcId="{49A85DB9-667F-47FA-9F72-CA18693D7137}" destId="{CE20CD70-34AA-4324-A360-0AA99B369BA4}" srcOrd="1" destOrd="0" presId="urn:microsoft.com/office/officeart/2005/8/layout/hierarchy2"/>
    <dgm:cxn modelId="{FB95F50F-4FF9-4061-8A9F-D05E778F8F8F}" type="presParOf" srcId="{CE20CD70-34AA-4324-A360-0AA99B369BA4}" destId="{3A393159-F52E-49B4-ADBD-2FF40E1C3046}" srcOrd="0" destOrd="0" presId="urn:microsoft.com/office/officeart/2005/8/layout/hierarchy2"/>
    <dgm:cxn modelId="{8FBA8752-8539-4DD5-B26A-7A983EA00B47}" type="presParOf" srcId="{CE20CD70-34AA-4324-A360-0AA99B369BA4}" destId="{9B4B4EA5-4A67-4BF5-BCFF-9551539F29B4}" srcOrd="1" destOrd="0" presId="urn:microsoft.com/office/officeart/2005/8/layout/hierarchy2"/>
    <dgm:cxn modelId="{BABF05CC-7BFA-484C-84C8-157D256F381C}" type="presParOf" srcId="{9B4B4EA5-4A67-4BF5-BCFF-9551539F29B4}" destId="{DD084FBE-CFC1-4310-8C72-B1CC80F87164}" srcOrd="0" destOrd="0" presId="urn:microsoft.com/office/officeart/2005/8/layout/hierarchy2"/>
    <dgm:cxn modelId="{9BFA8253-B5EE-42F5-AE90-967572470039}" type="presParOf" srcId="{DD084FBE-CFC1-4310-8C72-B1CC80F87164}" destId="{D0FF4AB6-54A0-4BB6-A976-FF45F3777680}" srcOrd="0" destOrd="0" presId="urn:microsoft.com/office/officeart/2005/8/layout/hierarchy2"/>
    <dgm:cxn modelId="{23843BEB-B7DC-4C77-9A2A-FFD5E8A06FC9}" type="presParOf" srcId="{9B4B4EA5-4A67-4BF5-BCFF-9551539F29B4}" destId="{17C405DE-C682-4CAC-A530-8A79A933C728}" srcOrd="1" destOrd="0" presId="urn:microsoft.com/office/officeart/2005/8/layout/hierarchy2"/>
    <dgm:cxn modelId="{813FB24D-DCA4-4E57-B860-CA02447E4005}" type="presParOf" srcId="{17C405DE-C682-4CAC-A530-8A79A933C728}" destId="{E74BD075-F4D5-4DF6-8CE2-793C33CA5B68}" srcOrd="0" destOrd="0" presId="urn:microsoft.com/office/officeart/2005/8/layout/hierarchy2"/>
    <dgm:cxn modelId="{74255246-C5F4-4DD6-A4EE-D6CFB9EEDFB8}" type="presParOf" srcId="{17C405DE-C682-4CAC-A530-8A79A933C728}" destId="{119E1C40-F848-4245-AADC-A105F408036B}" srcOrd="1" destOrd="0" presId="urn:microsoft.com/office/officeart/2005/8/layout/hierarchy2"/>
    <dgm:cxn modelId="{DB3A2428-70C5-4CE0-AB38-713AE360DBC9}" type="presParOf" srcId="{9B4B4EA5-4A67-4BF5-BCFF-9551539F29B4}" destId="{7CEE2E64-F101-48AB-88C7-A90592B98410}" srcOrd="2" destOrd="0" presId="urn:microsoft.com/office/officeart/2005/8/layout/hierarchy2"/>
    <dgm:cxn modelId="{7EFB996D-EBA4-4A4A-9521-C2F020D27E24}" type="presParOf" srcId="{7CEE2E64-F101-48AB-88C7-A90592B98410}" destId="{6DE23626-F68B-4E35-98F4-9E332BF1675B}" srcOrd="0" destOrd="0" presId="urn:microsoft.com/office/officeart/2005/8/layout/hierarchy2"/>
    <dgm:cxn modelId="{8506F8BF-3631-4A75-A58B-DB127B18F718}" type="presParOf" srcId="{9B4B4EA5-4A67-4BF5-BCFF-9551539F29B4}" destId="{03232607-AD40-4D89-9DD2-D1455F74B36A}" srcOrd="3" destOrd="0" presId="urn:microsoft.com/office/officeart/2005/8/layout/hierarchy2"/>
    <dgm:cxn modelId="{DB1872A9-18F3-4F68-BE2A-FDEEE619C3E8}" type="presParOf" srcId="{03232607-AD40-4D89-9DD2-D1455F74B36A}" destId="{75CC73D8-AE25-4663-8571-0DDBDDEA3D21}" srcOrd="0" destOrd="0" presId="urn:microsoft.com/office/officeart/2005/8/layout/hierarchy2"/>
    <dgm:cxn modelId="{D79F88D1-8E3F-499C-A53B-FF516FD6497C}" type="presParOf" srcId="{03232607-AD40-4D89-9DD2-D1455F74B36A}" destId="{7DCC3C84-4FF4-4D47-BC4E-6085A421C38A}" srcOrd="1" destOrd="0" presId="urn:microsoft.com/office/officeart/2005/8/layout/hierarchy2"/>
    <dgm:cxn modelId="{817FB9E4-2539-469E-8E21-6661DE927CE2}" type="presParOf" srcId="{49A85DB9-667F-47FA-9F72-CA18693D7137}" destId="{FDAEDE98-60FE-4ED8-8584-FF7811F84131}" srcOrd="2" destOrd="0" presId="urn:microsoft.com/office/officeart/2005/8/layout/hierarchy2"/>
    <dgm:cxn modelId="{9F05FD19-5D19-482B-9E4A-23461C9640E1}" type="presParOf" srcId="{FDAEDE98-60FE-4ED8-8584-FF7811F84131}" destId="{17CC985D-B77C-4829-B802-61746D3988A7}" srcOrd="0" destOrd="0" presId="urn:microsoft.com/office/officeart/2005/8/layout/hierarchy2"/>
    <dgm:cxn modelId="{37289846-7C07-4878-84AE-2363D03F4654}" type="presParOf" srcId="{49A85DB9-667F-47FA-9F72-CA18693D7137}" destId="{7DD65B53-F001-4DA2-A877-AB9737EEFB45}" srcOrd="3" destOrd="0" presId="urn:microsoft.com/office/officeart/2005/8/layout/hierarchy2"/>
    <dgm:cxn modelId="{66B2A5BB-FF67-467C-A6DE-1D2DEE3355FC}" type="presParOf" srcId="{7DD65B53-F001-4DA2-A877-AB9737EEFB45}" destId="{C3A60C6C-2567-4EBC-A002-E237E0EF2ED8}" srcOrd="0" destOrd="0" presId="urn:microsoft.com/office/officeart/2005/8/layout/hierarchy2"/>
    <dgm:cxn modelId="{4BD82113-3AE8-443D-BCF7-4DFD287F7E25}" type="presParOf" srcId="{7DD65B53-F001-4DA2-A877-AB9737EEFB45}" destId="{AF134645-74E0-4F79-AC42-0DC94EC3F935}" srcOrd="1" destOrd="0" presId="urn:microsoft.com/office/officeart/2005/8/layout/hierarchy2"/>
    <dgm:cxn modelId="{3C3368A7-B739-4D70-9FCC-E9B7C4F40DCA}" type="presParOf" srcId="{AF134645-74E0-4F79-AC42-0DC94EC3F935}" destId="{580E921A-FB4B-428C-8AE3-061FCB9A6779}" srcOrd="0" destOrd="0" presId="urn:microsoft.com/office/officeart/2005/8/layout/hierarchy2"/>
    <dgm:cxn modelId="{6CF05980-7819-4A09-A90E-A776A1D18FB5}" type="presParOf" srcId="{580E921A-FB4B-428C-8AE3-061FCB9A6779}" destId="{0E6B5573-9E16-4FE7-A1A8-517A0F9A82DF}" srcOrd="0" destOrd="0" presId="urn:microsoft.com/office/officeart/2005/8/layout/hierarchy2"/>
    <dgm:cxn modelId="{E5029072-FC10-4D01-B7E1-40340737D284}" type="presParOf" srcId="{AF134645-74E0-4F79-AC42-0DC94EC3F935}" destId="{D2C7E160-5AB0-4733-9F89-67A86954D836}" srcOrd="1" destOrd="0" presId="urn:microsoft.com/office/officeart/2005/8/layout/hierarchy2"/>
    <dgm:cxn modelId="{7C85CC6A-23DC-429B-B6F7-6F2A1E41BD69}" type="presParOf" srcId="{D2C7E160-5AB0-4733-9F89-67A86954D836}" destId="{89CD92EC-5089-4405-9869-C9D8ACB01355}" srcOrd="0" destOrd="0" presId="urn:microsoft.com/office/officeart/2005/8/layout/hierarchy2"/>
    <dgm:cxn modelId="{8058FA4C-CCBA-4B31-986C-36F0110D17F0}" type="presParOf" srcId="{D2C7E160-5AB0-4733-9F89-67A86954D836}" destId="{14C0294E-4054-404C-B714-46F88F3E010D}" srcOrd="1" destOrd="0" presId="urn:microsoft.com/office/officeart/2005/8/layout/hierarchy2"/>
    <dgm:cxn modelId="{15C95E78-E19B-4EE7-A1CA-A76EA90D658C}" type="presParOf" srcId="{AF134645-74E0-4F79-AC42-0DC94EC3F935}" destId="{EB0B9F0D-80FD-49ED-AD71-F71DAE974ED2}" srcOrd="2" destOrd="0" presId="urn:microsoft.com/office/officeart/2005/8/layout/hierarchy2"/>
    <dgm:cxn modelId="{75389A6E-DC58-4BDE-964D-329016BB8880}" type="presParOf" srcId="{EB0B9F0D-80FD-49ED-AD71-F71DAE974ED2}" destId="{F051C7C1-288F-4260-A41A-CF32F04EF14D}" srcOrd="0" destOrd="0" presId="urn:microsoft.com/office/officeart/2005/8/layout/hierarchy2"/>
    <dgm:cxn modelId="{4C10292F-F6CD-48F9-A519-7486E7D8E558}" type="presParOf" srcId="{AF134645-74E0-4F79-AC42-0DC94EC3F935}" destId="{3311742B-E84B-424B-A8DD-6818A28223E1}" srcOrd="3" destOrd="0" presId="urn:microsoft.com/office/officeart/2005/8/layout/hierarchy2"/>
    <dgm:cxn modelId="{29EDF58E-E913-46D7-B9FD-7A0357F69F81}" type="presParOf" srcId="{3311742B-E84B-424B-A8DD-6818A28223E1}" destId="{889D15A1-95BE-4C9F-BB92-DA0F78B1B008}" srcOrd="0" destOrd="0" presId="urn:microsoft.com/office/officeart/2005/8/layout/hierarchy2"/>
    <dgm:cxn modelId="{AD791935-B6DB-45B7-8CF4-020AC6CC2BE3}" type="presParOf" srcId="{3311742B-E84B-424B-A8DD-6818A28223E1}" destId="{0C48EF2F-7B77-4A08-9F44-DF8BC56116AA}" srcOrd="1" destOrd="0" presId="urn:microsoft.com/office/officeart/2005/8/layout/hierarchy2"/>
    <dgm:cxn modelId="{3D88051B-BA08-438D-A351-31EE5A5FA174}" type="presParOf" srcId="{AF134645-74E0-4F79-AC42-0DC94EC3F935}" destId="{8E31E999-5BFC-49DF-865C-7B5C44DF77F3}" srcOrd="4" destOrd="0" presId="urn:microsoft.com/office/officeart/2005/8/layout/hierarchy2"/>
    <dgm:cxn modelId="{898AB555-D34E-4F77-ABA9-5B2C8F3C4371}" type="presParOf" srcId="{8E31E999-5BFC-49DF-865C-7B5C44DF77F3}" destId="{3EBB936D-2FE4-4B88-8EFD-78D336C27B17}" srcOrd="0" destOrd="0" presId="urn:microsoft.com/office/officeart/2005/8/layout/hierarchy2"/>
    <dgm:cxn modelId="{3D7A0602-182D-41DB-89AB-36AB7EFBFD28}" type="presParOf" srcId="{AF134645-74E0-4F79-AC42-0DC94EC3F935}" destId="{B87A1268-C379-4EEB-B300-EB1894BC1C0C}" srcOrd="5" destOrd="0" presId="urn:microsoft.com/office/officeart/2005/8/layout/hierarchy2"/>
    <dgm:cxn modelId="{29941C6C-F96C-4B81-96B8-25DDB1FE9AB3}" type="presParOf" srcId="{B87A1268-C379-4EEB-B300-EB1894BC1C0C}" destId="{EECC5BE4-71D7-49B0-9241-B2A52DE2DF7C}" srcOrd="0" destOrd="0" presId="urn:microsoft.com/office/officeart/2005/8/layout/hierarchy2"/>
    <dgm:cxn modelId="{5D8D6679-FE5D-4533-8EB2-9F38EF9AC2DC}" type="presParOf" srcId="{B87A1268-C379-4EEB-B300-EB1894BC1C0C}" destId="{DD8D948D-8DDE-4F7A-A4FC-19D72CC05066}" srcOrd="1" destOrd="0" presId="urn:microsoft.com/office/officeart/2005/8/layout/hierarchy2"/>
    <dgm:cxn modelId="{23AFB4A6-8BA9-47D2-802F-F3DC3A194DC6}" type="presParOf" srcId="{49A85DB9-667F-47FA-9F72-CA18693D7137}" destId="{40D98783-6008-455C-BF1B-49FB39D1338F}" srcOrd="4" destOrd="0" presId="urn:microsoft.com/office/officeart/2005/8/layout/hierarchy2"/>
    <dgm:cxn modelId="{BE902CD1-A222-4231-99F9-85EA6309C72F}" type="presParOf" srcId="{40D98783-6008-455C-BF1B-49FB39D1338F}" destId="{2E980B11-D545-4FB3-805C-2853444C54A1}" srcOrd="0" destOrd="0" presId="urn:microsoft.com/office/officeart/2005/8/layout/hierarchy2"/>
    <dgm:cxn modelId="{7DB19A57-CFF4-498B-9376-2ED0787926D1}" type="presParOf" srcId="{49A85DB9-667F-47FA-9F72-CA18693D7137}" destId="{AB10E348-209F-44C6-BF81-FC225824655E}" srcOrd="5" destOrd="0" presId="urn:microsoft.com/office/officeart/2005/8/layout/hierarchy2"/>
    <dgm:cxn modelId="{E47A9D3D-5FD6-43E9-9020-9E6434CD3AF8}" type="presParOf" srcId="{AB10E348-209F-44C6-BF81-FC225824655E}" destId="{F97CC82B-86C7-4F7B-8217-BCA7C57587DB}" srcOrd="0" destOrd="0" presId="urn:microsoft.com/office/officeart/2005/8/layout/hierarchy2"/>
    <dgm:cxn modelId="{E54337DA-7F1D-494B-B046-530BC8DBE9E8}" type="presParOf" srcId="{AB10E348-209F-44C6-BF81-FC225824655E}" destId="{559B2AA8-96A5-4C8C-B8E6-7D943B577CA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89CCD48-F571-4265-B062-8FC2E1740859}" type="doc">
      <dgm:prSet loTypeId="urn:microsoft.com/office/officeart/2005/8/layout/vList6" loCatId="process" qsTypeId="urn:microsoft.com/office/officeart/2005/8/quickstyle/simple1" qsCatId="simple" csTypeId="urn:microsoft.com/office/officeart/2005/8/colors/accent1_2" csCatId="accent1" phldr="1"/>
      <dgm:spPr/>
    </dgm:pt>
    <dgm:pt modelId="{DC1351C0-6386-46A9-A9B0-6E6DE746E566}">
      <dgm:prSet phldrT="[Text]"/>
      <dgm:spPr>
        <a:solidFill>
          <a:srgbClr val="A00218"/>
        </a:solidFill>
      </dgm:spPr>
      <dgm:t>
        <a:bodyPr/>
        <a:lstStyle/>
        <a:p>
          <a:r>
            <a:rPr lang="en-ID" dirty="0" smtClean="0"/>
            <a:t>initiating</a:t>
          </a:r>
          <a:endParaRPr lang="en-US" dirty="0"/>
        </a:p>
      </dgm:t>
    </dgm:pt>
    <dgm:pt modelId="{180B3191-BEEF-44A3-8673-62AE912ACF5C}" type="parTrans" cxnId="{E52A410D-D532-45D3-AA9D-208659EF3CAD}">
      <dgm:prSet/>
      <dgm:spPr/>
      <dgm:t>
        <a:bodyPr/>
        <a:lstStyle/>
        <a:p>
          <a:endParaRPr lang="en-US"/>
        </a:p>
      </dgm:t>
    </dgm:pt>
    <dgm:pt modelId="{B387C9E9-B347-4470-B8C3-B3FAD6C20A59}" type="sibTrans" cxnId="{E52A410D-D532-45D3-AA9D-208659EF3CAD}">
      <dgm:prSet/>
      <dgm:spPr/>
      <dgm:t>
        <a:bodyPr/>
        <a:lstStyle/>
        <a:p>
          <a:endParaRPr lang="en-US"/>
        </a:p>
      </dgm:t>
    </dgm:pt>
    <dgm:pt modelId="{9929A4B8-E274-4739-82EF-9350D5BC666D}">
      <dgm:prSet phldrT="[Text]"/>
      <dgm:spPr>
        <a:solidFill>
          <a:srgbClr val="A00218"/>
        </a:solidFill>
      </dgm:spPr>
      <dgm:t>
        <a:bodyPr/>
        <a:lstStyle/>
        <a:p>
          <a:r>
            <a:rPr lang="en-ID" dirty="0" smtClean="0"/>
            <a:t>planning</a:t>
          </a:r>
          <a:endParaRPr lang="en-US" dirty="0"/>
        </a:p>
      </dgm:t>
    </dgm:pt>
    <dgm:pt modelId="{950886EB-930A-4B58-B573-C2BE0B323E80}" type="parTrans" cxnId="{39277B8F-4505-4304-996B-A3947739F4B8}">
      <dgm:prSet/>
      <dgm:spPr/>
      <dgm:t>
        <a:bodyPr/>
        <a:lstStyle/>
        <a:p>
          <a:endParaRPr lang="en-US"/>
        </a:p>
      </dgm:t>
    </dgm:pt>
    <dgm:pt modelId="{65AB3CBA-66F0-414E-9B1F-55B6C558A3DA}" type="sibTrans" cxnId="{39277B8F-4505-4304-996B-A3947739F4B8}">
      <dgm:prSet/>
      <dgm:spPr/>
      <dgm:t>
        <a:bodyPr/>
        <a:lstStyle/>
        <a:p>
          <a:endParaRPr lang="en-US"/>
        </a:p>
      </dgm:t>
    </dgm:pt>
    <dgm:pt modelId="{20DFB27F-A22A-40BF-B8D7-43271833C1C7}">
      <dgm:prSet phldrT="[Text]"/>
      <dgm:spPr>
        <a:solidFill>
          <a:srgbClr val="A00218"/>
        </a:solidFill>
      </dgm:spPr>
      <dgm:t>
        <a:bodyPr/>
        <a:lstStyle/>
        <a:p>
          <a:r>
            <a:rPr lang="en-US" dirty="0" smtClean="0"/>
            <a:t>Executing</a:t>
          </a:r>
        </a:p>
        <a:p>
          <a:endParaRPr lang="en-US" dirty="0"/>
        </a:p>
      </dgm:t>
    </dgm:pt>
    <dgm:pt modelId="{7CA59764-CF24-4527-8D2B-EED1BFAA16E0}" type="parTrans" cxnId="{F35B6397-5D82-4EB3-96AA-F08EE6F2646B}">
      <dgm:prSet/>
      <dgm:spPr/>
      <dgm:t>
        <a:bodyPr/>
        <a:lstStyle/>
        <a:p>
          <a:endParaRPr lang="en-US"/>
        </a:p>
      </dgm:t>
    </dgm:pt>
    <dgm:pt modelId="{F2ECB6DD-2D5C-41F0-A443-E1652BBF920D}" type="sibTrans" cxnId="{F35B6397-5D82-4EB3-96AA-F08EE6F2646B}">
      <dgm:prSet/>
      <dgm:spPr/>
      <dgm:t>
        <a:bodyPr/>
        <a:lstStyle/>
        <a:p>
          <a:endParaRPr lang="en-US"/>
        </a:p>
      </dgm:t>
    </dgm:pt>
    <dgm:pt modelId="{613D16A2-E123-49FA-B352-736FD7DA9265}">
      <dgm:prSet phldrT="[Text]"/>
      <dgm:spPr>
        <a:solidFill>
          <a:srgbClr val="A00218"/>
        </a:solidFill>
      </dgm:spPr>
      <dgm:t>
        <a:bodyPr/>
        <a:lstStyle/>
        <a:p>
          <a:r>
            <a:rPr lang="en-ID" dirty="0" smtClean="0"/>
            <a:t>Closing</a:t>
          </a:r>
          <a:endParaRPr lang="en-US" dirty="0"/>
        </a:p>
      </dgm:t>
    </dgm:pt>
    <dgm:pt modelId="{1B899559-2540-4FFE-BA8D-1DF5FC0B0615}" type="parTrans" cxnId="{74365FC4-F21D-4059-B24B-1562AF3EB5E9}">
      <dgm:prSet/>
      <dgm:spPr/>
      <dgm:t>
        <a:bodyPr/>
        <a:lstStyle/>
        <a:p>
          <a:endParaRPr lang="en-US"/>
        </a:p>
      </dgm:t>
    </dgm:pt>
    <dgm:pt modelId="{F3EF6831-C48E-4E07-B81F-DB5BE07A1054}" type="sibTrans" cxnId="{74365FC4-F21D-4059-B24B-1562AF3EB5E9}">
      <dgm:prSet/>
      <dgm:spPr/>
      <dgm:t>
        <a:bodyPr/>
        <a:lstStyle/>
        <a:p>
          <a:endParaRPr lang="en-US"/>
        </a:p>
      </dgm:t>
    </dgm:pt>
    <dgm:pt modelId="{D342A3BA-1494-4EA5-AF95-5CB673DA38BC}">
      <dgm:prSet phldrT="[Text]"/>
      <dgm:spPr>
        <a:solidFill>
          <a:srgbClr val="A00218"/>
        </a:solidFill>
      </dgm:spPr>
      <dgm:t>
        <a:bodyPr/>
        <a:lstStyle/>
        <a:p>
          <a:r>
            <a:rPr lang="en-US" dirty="0" smtClean="0"/>
            <a:t>Monitoring &amp; Controlling</a:t>
          </a:r>
          <a:endParaRPr lang="en-US" dirty="0"/>
        </a:p>
      </dgm:t>
    </dgm:pt>
    <dgm:pt modelId="{00FCD0B6-D9F3-4A2A-A7BA-86CDCED8294C}" type="parTrans" cxnId="{DFC28426-F1F5-4EE8-9117-57A047C24AAF}">
      <dgm:prSet/>
      <dgm:spPr/>
      <dgm:t>
        <a:bodyPr/>
        <a:lstStyle/>
        <a:p>
          <a:endParaRPr lang="en-US"/>
        </a:p>
      </dgm:t>
    </dgm:pt>
    <dgm:pt modelId="{A879D8AC-4536-4067-BDBD-1FB82FE21787}" type="sibTrans" cxnId="{DFC28426-F1F5-4EE8-9117-57A047C24AAF}">
      <dgm:prSet/>
      <dgm:spPr/>
      <dgm:t>
        <a:bodyPr/>
        <a:lstStyle/>
        <a:p>
          <a:endParaRPr lang="en-US"/>
        </a:p>
      </dgm:t>
    </dgm:pt>
    <dgm:pt modelId="{D4F98EC5-0D2E-4E72-878C-04C47F130768}">
      <dgm:prSet/>
      <dgm:spPr>
        <a:solidFill>
          <a:srgbClr val="FC766C">
            <a:alpha val="90000"/>
          </a:srgbClr>
        </a:solidFill>
      </dgm:spPr>
      <dgm:t>
        <a:bodyPr/>
        <a:lstStyle/>
        <a:p>
          <a:r>
            <a:rPr lang="en-US" dirty="0" smtClean="0"/>
            <a:t>Defined audit objectives, Identified audit approach, Identified audit tests, Can DA be used?, </a:t>
          </a:r>
          <a:r>
            <a:rPr lang="en-US" dirty="0" err="1" smtClean="0"/>
            <a:t>reosurces</a:t>
          </a:r>
          <a:r>
            <a:rPr lang="en-US" dirty="0" smtClean="0"/>
            <a:t> of audit team, availability of data</a:t>
          </a:r>
          <a:endParaRPr lang="en-US" dirty="0"/>
        </a:p>
      </dgm:t>
    </dgm:pt>
    <dgm:pt modelId="{5960AD9E-0202-44CA-8DC9-265CD5978069}" type="parTrans" cxnId="{F81BCBE2-5CB1-41EF-A61D-C364304D9686}">
      <dgm:prSet/>
      <dgm:spPr/>
    </dgm:pt>
    <dgm:pt modelId="{7E8A6EAB-B3DF-4660-9E1D-214235C8B24F}" type="sibTrans" cxnId="{F81BCBE2-5CB1-41EF-A61D-C364304D9686}">
      <dgm:prSet/>
      <dgm:spPr/>
    </dgm:pt>
    <dgm:pt modelId="{69EA57B0-CAA0-40D7-BE75-34DD0CA17019}">
      <dgm:prSet/>
      <dgm:spPr>
        <a:solidFill>
          <a:srgbClr val="FC766C">
            <a:alpha val="90000"/>
          </a:srgbClr>
        </a:solidFill>
      </dgm:spPr>
      <dgm:t>
        <a:bodyPr/>
        <a:lstStyle/>
        <a:p>
          <a:r>
            <a:rPr lang="en-US" dirty="0" smtClean="0"/>
            <a:t>Clearly define requirements of analytics, Identify data sources, Create time estimates (budget), Prioritize analytics</a:t>
          </a:r>
          <a:endParaRPr lang="en-US" dirty="0"/>
        </a:p>
      </dgm:t>
    </dgm:pt>
    <dgm:pt modelId="{FACBD88D-7ED6-435C-9325-F3B80557B4BE}" type="parTrans" cxnId="{7D8FD020-365E-4456-A318-CDB3FACC6A8F}">
      <dgm:prSet/>
      <dgm:spPr/>
    </dgm:pt>
    <dgm:pt modelId="{ED09B54F-79E8-4827-849B-0DD746CDCC7E}" type="sibTrans" cxnId="{7D8FD020-365E-4456-A318-CDB3FACC6A8F}">
      <dgm:prSet/>
      <dgm:spPr/>
    </dgm:pt>
    <dgm:pt modelId="{D92D7D89-9C8B-4D6D-AEEF-D0DAB69E9080}">
      <dgm:prSet/>
      <dgm:spPr>
        <a:solidFill>
          <a:srgbClr val="FC766C">
            <a:alpha val="90000"/>
          </a:srgbClr>
        </a:solidFill>
      </dgm:spPr>
      <dgm:t>
        <a:bodyPr/>
        <a:lstStyle/>
        <a:p>
          <a:r>
            <a:rPr lang="en-US" dirty="0" smtClean="0"/>
            <a:t>Retrieve data, Validate data, Code analytic routines, Confirm results, Re-­code as necessary</a:t>
          </a:r>
          <a:endParaRPr lang="en-US" dirty="0"/>
        </a:p>
      </dgm:t>
    </dgm:pt>
    <dgm:pt modelId="{2B45DA9B-159E-4A6F-8DCE-8F6B9D232519}" type="parTrans" cxnId="{00482462-2C18-4B0E-B718-ACFE6097F913}">
      <dgm:prSet/>
      <dgm:spPr/>
    </dgm:pt>
    <dgm:pt modelId="{DAC26D49-D9F6-45E2-AA14-43B49002BEFB}" type="sibTrans" cxnId="{00482462-2C18-4B0E-B718-ACFE6097F913}">
      <dgm:prSet/>
      <dgm:spPr/>
    </dgm:pt>
    <dgm:pt modelId="{819B8775-AAF5-46C2-B7D4-D04B17D1E180}">
      <dgm:prSet/>
      <dgm:spPr>
        <a:solidFill>
          <a:srgbClr val="FC766C">
            <a:alpha val="90000"/>
          </a:srgbClr>
        </a:solidFill>
      </dgm:spPr>
      <dgm:t>
        <a:bodyPr/>
        <a:lstStyle/>
        <a:p>
          <a:r>
            <a:rPr lang="en-US" dirty="0" smtClean="0"/>
            <a:t>Monitor completed objectives, Monitor time budget, Were additional areas to examine identified?, Does it make sense to continue?</a:t>
          </a:r>
          <a:endParaRPr lang="en-US" dirty="0"/>
        </a:p>
      </dgm:t>
    </dgm:pt>
    <dgm:pt modelId="{650FE901-D601-4831-B640-9EBE0C3FD7FE}" type="parTrans" cxnId="{ED5A345D-C668-47B5-BCB2-91F6864D657B}">
      <dgm:prSet/>
      <dgm:spPr/>
    </dgm:pt>
    <dgm:pt modelId="{3479DC42-07C9-4F1F-96AE-422A81E8C392}" type="sibTrans" cxnId="{ED5A345D-C668-47B5-BCB2-91F6864D657B}">
      <dgm:prSet/>
      <dgm:spPr/>
    </dgm:pt>
    <dgm:pt modelId="{EFAE6E66-1A1A-4E53-BE0C-584328F12AA1}">
      <dgm:prSet/>
      <dgm:spPr>
        <a:solidFill>
          <a:srgbClr val="FC766C">
            <a:alpha val="90000"/>
          </a:srgbClr>
        </a:solidFill>
      </dgm:spPr>
      <dgm:t>
        <a:bodyPr/>
        <a:lstStyle/>
        <a:p>
          <a:r>
            <a:rPr lang="en-US" dirty="0" smtClean="0"/>
            <a:t>Have we met the defined objectives?, Were additional areas to exam identified?, What are our lessons learned?, How did the analytic effort enhance the audit?</a:t>
          </a:r>
          <a:endParaRPr lang="en-US" dirty="0"/>
        </a:p>
      </dgm:t>
    </dgm:pt>
    <dgm:pt modelId="{3245572F-0294-43EE-8D32-A41E747D7779}" type="parTrans" cxnId="{ECF1A365-763C-4D3B-B715-D10F9CA2A6AF}">
      <dgm:prSet/>
      <dgm:spPr/>
    </dgm:pt>
    <dgm:pt modelId="{2C6443E7-7CEF-4E49-86E7-CAF6F20A0904}" type="sibTrans" cxnId="{ECF1A365-763C-4D3B-B715-D10F9CA2A6AF}">
      <dgm:prSet/>
      <dgm:spPr/>
    </dgm:pt>
    <dgm:pt modelId="{A28A1637-E144-4562-8DAE-45BBB764EF7E}" type="pres">
      <dgm:prSet presAssocID="{489CCD48-F571-4265-B062-8FC2E1740859}" presName="Name0" presStyleCnt="0">
        <dgm:presLayoutVars>
          <dgm:dir/>
          <dgm:animLvl val="lvl"/>
          <dgm:resizeHandles/>
        </dgm:presLayoutVars>
      </dgm:prSet>
      <dgm:spPr/>
    </dgm:pt>
    <dgm:pt modelId="{8D3E62CE-65A3-462F-8482-FBD162E112AB}" type="pres">
      <dgm:prSet presAssocID="{DC1351C0-6386-46A9-A9B0-6E6DE746E566}" presName="linNode" presStyleCnt="0"/>
      <dgm:spPr/>
    </dgm:pt>
    <dgm:pt modelId="{772944DC-1037-4DA5-B2E8-75379B37D17E}" type="pres">
      <dgm:prSet presAssocID="{DC1351C0-6386-46A9-A9B0-6E6DE746E566}" presName="parentShp" presStyleLbl="node1" presStyleIdx="0" presStyleCnt="5" custScaleX="73356">
        <dgm:presLayoutVars>
          <dgm:bulletEnabled val="1"/>
        </dgm:presLayoutVars>
      </dgm:prSet>
      <dgm:spPr/>
      <dgm:t>
        <a:bodyPr/>
        <a:lstStyle/>
        <a:p>
          <a:endParaRPr lang="en-US"/>
        </a:p>
      </dgm:t>
    </dgm:pt>
    <dgm:pt modelId="{72188426-DE15-454C-807F-6B9109183BC5}" type="pres">
      <dgm:prSet presAssocID="{DC1351C0-6386-46A9-A9B0-6E6DE746E566}" presName="childShp" presStyleLbl="bgAccFollowNode1" presStyleIdx="0" presStyleCnt="5" custScaleX="111631" custLinFactNeighborX="-1112" custLinFactNeighborY="-185">
        <dgm:presLayoutVars>
          <dgm:bulletEnabled val="1"/>
        </dgm:presLayoutVars>
      </dgm:prSet>
      <dgm:spPr/>
      <dgm:t>
        <a:bodyPr/>
        <a:lstStyle/>
        <a:p>
          <a:endParaRPr lang="en-US"/>
        </a:p>
      </dgm:t>
    </dgm:pt>
    <dgm:pt modelId="{E97067B3-F1A4-4052-A522-DAE13ED04342}" type="pres">
      <dgm:prSet presAssocID="{B387C9E9-B347-4470-B8C3-B3FAD6C20A59}" presName="spacing" presStyleCnt="0"/>
      <dgm:spPr/>
    </dgm:pt>
    <dgm:pt modelId="{298F6F59-FBFC-4123-B4EB-ED250613F5EF}" type="pres">
      <dgm:prSet presAssocID="{9929A4B8-E274-4739-82EF-9350D5BC666D}" presName="linNode" presStyleCnt="0"/>
      <dgm:spPr/>
    </dgm:pt>
    <dgm:pt modelId="{04DBF15D-4CC3-4D82-869D-039A5725715D}" type="pres">
      <dgm:prSet presAssocID="{9929A4B8-E274-4739-82EF-9350D5BC666D}" presName="parentShp" presStyleLbl="node1" presStyleIdx="1" presStyleCnt="5" custScaleX="73356">
        <dgm:presLayoutVars>
          <dgm:bulletEnabled val="1"/>
        </dgm:presLayoutVars>
      </dgm:prSet>
      <dgm:spPr/>
      <dgm:t>
        <a:bodyPr/>
        <a:lstStyle/>
        <a:p>
          <a:endParaRPr lang="en-US"/>
        </a:p>
      </dgm:t>
    </dgm:pt>
    <dgm:pt modelId="{5BA7B29A-852C-4386-873B-77258F80A74F}" type="pres">
      <dgm:prSet presAssocID="{9929A4B8-E274-4739-82EF-9350D5BC666D}" presName="childShp" presStyleLbl="bgAccFollowNode1" presStyleIdx="1" presStyleCnt="5" custScaleX="111631">
        <dgm:presLayoutVars>
          <dgm:bulletEnabled val="1"/>
        </dgm:presLayoutVars>
      </dgm:prSet>
      <dgm:spPr/>
      <dgm:t>
        <a:bodyPr/>
        <a:lstStyle/>
        <a:p>
          <a:endParaRPr lang="en-US"/>
        </a:p>
      </dgm:t>
    </dgm:pt>
    <dgm:pt modelId="{D0B62B7D-B4AC-4497-BAB3-8CB5351DC5BB}" type="pres">
      <dgm:prSet presAssocID="{65AB3CBA-66F0-414E-9B1F-55B6C558A3DA}" presName="spacing" presStyleCnt="0"/>
      <dgm:spPr/>
    </dgm:pt>
    <dgm:pt modelId="{802B2941-3615-4ADD-BAC5-EE37F024C963}" type="pres">
      <dgm:prSet presAssocID="{20DFB27F-A22A-40BF-B8D7-43271833C1C7}" presName="linNode" presStyleCnt="0"/>
      <dgm:spPr/>
    </dgm:pt>
    <dgm:pt modelId="{B6CFB9FB-C3FA-4EA7-9EDD-29C6CEA73BC5}" type="pres">
      <dgm:prSet presAssocID="{20DFB27F-A22A-40BF-B8D7-43271833C1C7}" presName="parentShp" presStyleLbl="node1" presStyleIdx="2" presStyleCnt="5" custScaleX="73356">
        <dgm:presLayoutVars>
          <dgm:bulletEnabled val="1"/>
        </dgm:presLayoutVars>
      </dgm:prSet>
      <dgm:spPr/>
      <dgm:t>
        <a:bodyPr/>
        <a:lstStyle/>
        <a:p>
          <a:endParaRPr lang="en-US"/>
        </a:p>
      </dgm:t>
    </dgm:pt>
    <dgm:pt modelId="{483A0A19-822C-4FD1-8E29-B8D47CF3BCFC}" type="pres">
      <dgm:prSet presAssocID="{20DFB27F-A22A-40BF-B8D7-43271833C1C7}" presName="childShp" presStyleLbl="bgAccFollowNode1" presStyleIdx="2" presStyleCnt="5" custScaleX="111631">
        <dgm:presLayoutVars>
          <dgm:bulletEnabled val="1"/>
        </dgm:presLayoutVars>
      </dgm:prSet>
      <dgm:spPr/>
      <dgm:t>
        <a:bodyPr/>
        <a:lstStyle/>
        <a:p>
          <a:endParaRPr lang="en-US"/>
        </a:p>
      </dgm:t>
    </dgm:pt>
    <dgm:pt modelId="{92AEAB24-02A2-4E2D-9E4B-E1704375FFEB}" type="pres">
      <dgm:prSet presAssocID="{F2ECB6DD-2D5C-41F0-A443-E1652BBF920D}" presName="spacing" presStyleCnt="0"/>
      <dgm:spPr/>
    </dgm:pt>
    <dgm:pt modelId="{4B722DE1-38D0-4966-BB7A-6006CE59920F}" type="pres">
      <dgm:prSet presAssocID="{D342A3BA-1494-4EA5-AF95-5CB673DA38BC}" presName="linNode" presStyleCnt="0"/>
      <dgm:spPr/>
    </dgm:pt>
    <dgm:pt modelId="{E309FF2E-4A35-447F-BC46-312F081CCBE0}" type="pres">
      <dgm:prSet presAssocID="{D342A3BA-1494-4EA5-AF95-5CB673DA38BC}" presName="parentShp" presStyleLbl="node1" presStyleIdx="3" presStyleCnt="5" custScaleX="73356" custLinFactNeighborX="-744" custLinFactNeighborY="-728">
        <dgm:presLayoutVars>
          <dgm:bulletEnabled val="1"/>
        </dgm:presLayoutVars>
      </dgm:prSet>
      <dgm:spPr/>
      <dgm:t>
        <a:bodyPr/>
        <a:lstStyle/>
        <a:p>
          <a:endParaRPr lang="en-US"/>
        </a:p>
      </dgm:t>
    </dgm:pt>
    <dgm:pt modelId="{537131FE-4685-492B-BCE5-98499D085426}" type="pres">
      <dgm:prSet presAssocID="{D342A3BA-1494-4EA5-AF95-5CB673DA38BC}" presName="childShp" presStyleLbl="bgAccFollowNode1" presStyleIdx="3" presStyleCnt="5" custScaleX="111631">
        <dgm:presLayoutVars>
          <dgm:bulletEnabled val="1"/>
        </dgm:presLayoutVars>
      </dgm:prSet>
      <dgm:spPr/>
      <dgm:t>
        <a:bodyPr/>
        <a:lstStyle/>
        <a:p>
          <a:endParaRPr lang="en-US"/>
        </a:p>
      </dgm:t>
    </dgm:pt>
    <dgm:pt modelId="{9A9DBE8F-5F30-4D5C-9673-2DE7D9EFB0B5}" type="pres">
      <dgm:prSet presAssocID="{A879D8AC-4536-4067-BDBD-1FB82FE21787}" presName="spacing" presStyleCnt="0"/>
      <dgm:spPr/>
    </dgm:pt>
    <dgm:pt modelId="{7F17DB98-9FE5-4BBE-8F4D-DBBB0776ABDA}" type="pres">
      <dgm:prSet presAssocID="{613D16A2-E123-49FA-B352-736FD7DA9265}" presName="linNode" presStyleCnt="0"/>
      <dgm:spPr/>
    </dgm:pt>
    <dgm:pt modelId="{58A4C239-0615-4DA3-B5BC-5000E62E0A85}" type="pres">
      <dgm:prSet presAssocID="{613D16A2-E123-49FA-B352-736FD7DA9265}" presName="parentShp" presStyleLbl="node1" presStyleIdx="4" presStyleCnt="5" custScaleX="73356">
        <dgm:presLayoutVars>
          <dgm:bulletEnabled val="1"/>
        </dgm:presLayoutVars>
      </dgm:prSet>
      <dgm:spPr/>
      <dgm:t>
        <a:bodyPr/>
        <a:lstStyle/>
        <a:p>
          <a:endParaRPr lang="en-US"/>
        </a:p>
      </dgm:t>
    </dgm:pt>
    <dgm:pt modelId="{974CD902-FE81-4DD0-8B24-63D2D9AAA299}" type="pres">
      <dgm:prSet presAssocID="{613D16A2-E123-49FA-B352-736FD7DA9265}" presName="childShp" presStyleLbl="bgAccFollowNode1" presStyleIdx="4" presStyleCnt="5" custScaleX="111631">
        <dgm:presLayoutVars>
          <dgm:bulletEnabled val="1"/>
        </dgm:presLayoutVars>
      </dgm:prSet>
      <dgm:spPr/>
      <dgm:t>
        <a:bodyPr/>
        <a:lstStyle/>
        <a:p>
          <a:endParaRPr lang="en-US"/>
        </a:p>
      </dgm:t>
    </dgm:pt>
  </dgm:ptLst>
  <dgm:cxnLst>
    <dgm:cxn modelId="{23597E5A-F58F-4B94-AA83-727035394D79}" type="presOf" srcId="{613D16A2-E123-49FA-B352-736FD7DA9265}" destId="{58A4C239-0615-4DA3-B5BC-5000E62E0A85}" srcOrd="0" destOrd="0" presId="urn:microsoft.com/office/officeart/2005/8/layout/vList6"/>
    <dgm:cxn modelId="{ED5A345D-C668-47B5-BCB2-91F6864D657B}" srcId="{D342A3BA-1494-4EA5-AF95-5CB673DA38BC}" destId="{819B8775-AAF5-46C2-B7D4-D04B17D1E180}" srcOrd="0" destOrd="0" parTransId="{650FE901-D601-4831-B640-9EBE0C3FD7FE}" sibTransId="{3479DC42-07C9-4F1F-96AE-422A81E8C392}"/>
    <dgm:cxn modelId="{F1B86698-4355-41B0-B8DE-D1C6018B2697}" type="presOf" srcId="{489CCD48-F571-4265-B062-8FC2E1740859}" destId="{A28A1637-E144-4562-8DAE-45BBB764EF7E}" srcOrd="0" destOrd="0" presId="urn:microsoft.com/office/officeart/2005/8/layout/vList6"/>
    <dgm:cxn modelId="{7D8FD020-365E-4456-A318-CDB3FACC6A8F}" srcId="{9929A4B8-E274-4739-82EF-9350D5BC666D}" destId="{69EA57B0-CAA0-40D7-BE75-34DD0CA17019}" srcOrd="0" destOrd="0" parTransId="{FACBD88D-7ED6-435C-9325-F3B80557B4BE}" sibTransId="{ED09B54F-79E8-4827-849B-0DD746CDCC7E}"/>
    <dgm:cxn modelId="{F35B6397-5D82-4EB3-96AA-F08EE6F2646B}" srcId="{489CCD48-F571-4265-B062-8FC2E1740859}" destId="{20DFB27F-A22A-40BF-B8D7-43271833C1C7}" srcOrd="2" destOrd="0" parTransId="{7CA59764-CF24-4527-8D2B-EED1BFAA16E0}" sibTransId="{F2ECB6DD-2D5C-41F0-A443-E1652BBF920D}"/>
    <dgm:cxn modelId="{F81BCBE2-5CB1-41EF-A61D-C364304D9686}" srcId="{DC1351C0-6386-46A9-A9B0-6E6DE746E566}" destId="{D4F98EC5-0D2E-4E72-878C-04C47F130768}" srcOrd="0" destOrd="0" parTransId="{5960AD9E-0202-44CA-8DC9-265CD5978069}" sibTransId="{7E8A6EAB-B3DF-4660-9E1D-214235C8B24F}"/>
    <dgm:cxn modelId="{BDEF9FEE-AD93-4CB7-A6A5-AD7B24BD13D9}" type="presOf" srcId="{DC1351C0-6386-46A9-A9B0-6E6DE746E566}" destId="{772944DC-1037-4DA5-B2E8-75379B37D17E}" srcOrd="0" destOrd="0" presId="urn:microsoft.com/office/officeart/2005/8/layout/vList6"/>
    <dgm:cxn modelId="{D738B411-E504-4D54-9867-BC20D25FD78B}" type="presOf" srcId="{D92D7D89-9C8B-4D6D-AEEF-D0DAB69E9080}" destId="{483A0A19-822C-4FD1-8E29-B8D47CF3BCFC}" srcOrd="0" destOrd="0" presId="urn:microsoft.com/office/officeart/2005/8/layout/vList6"/>
    <dgm:cxn modelId="{ECF1A365-763C-4D3B-B715-D10F9CA2A6AF}" srcId="{613D16A2-E123-49FA-B352-736FD7DA9265}" destId="{EFAE6E66-1A1A-4E53-BE0C-584328F12AA1}" srcOrd="0" destOrd="0" parTransId="{3245572F-0294-43EE-8D32-A41E747D7779}" sibTransId="{2C6443E7-7CEF-4E49-86E7-CAF6F20A0904}"/>
    <dgm:cxn modelId="{00482462-2C18-4B0E-B718-ACFE6097F913}" srcId="{20DFB27F-A22A-40BF-B8D7-43271833C1C7}" destId="{D92D7D89-9C8B-4D6D-AEEF-D0DAB69E9080}" srcOrd="0" destOrd="0" parTransId="{2B45DA9B-159E-4A6F-8DCE-8F6B9D232519}" sibTransId="{DAC26D49-D9F6-45E2-AA14-43B49002BEFB}"/>
    <dgm:cxn modelId="{DFC28426-F1F5-4EE8-9117-57A047C24AAF}" srcId="{489CCD48-F571-4265-B062-8FC2E1740859}" destId="{D342A3BA-1494-4EA5-AF95-5CB673DA38BC}" srcOrd="3" destOrd="0" parTransId="{00FCD0B6-D9F3-4A2A-A7BA-86CDCED8294C}" sibTransId="{A879D8AC-4536-4067-BDBD-1FB82FE21787}"/>
    <dgm:cxn modelId="{43FCCC59-89AD-4645-B461-29E46936919B}" type="presOf" srcId="{9929A4B8-E274-4739-82EF-9350D5BC666D}" destId="{04DBF15D-4CC3-4D82-869D-039A5725715D}" srcOrd="0" destOrd="0" presId="urn:microsoft.com/office/officeart/2005/8/layout/vList6"/>
    <dgm:cxn modelId="{E52A410D-D532-45D3-AA9D-208659EF3CAD}" srcId="{489CCD48-F571-4265-B062-8FC2E1740859}" destId="{DC1351C0-6386-46A9-A9B0-6E6DE746E566}" srcOrd="0" destOrd="0" parTransId="{180B3191-BEEF-44A3-8673-62AE912ACF5C}" sibTransId="{B387C9E9-B347-4470-B8C3-B3FAD6C20A59}"/>
    <dgm:cxn modelId="{74365FC4-F21D-4059-B24B-1562AF3EB5E9}" srcId="{489CCD48-F571-4265-B062-8FC2E1740859}" destId="{613D16A2-E123-49FA-B352-736FD7DA9265}" srcOrd="4" destOrd="0" parTransId="{1B899559-2540-4FFE-BA8D-1DF5FC0B0615}" sibTransId="{F3EF6831-C48E-4E07-B81F-DB5BE07A1054}"/>
    <dgm:cxn modelId="{39277B8F-4505-4304-996B-A3947739F4B8}" srcId="{489CCD48-F571-4265-B062-8FC2E1740859}" destId="{9929A4B8-E274-4739-82EF-9350D5BC666D}" srcOrd="1" destOrd="0" parTransId="{950886EB-930A-4B58-B573-C2BE0B323E80}" sibTransId="{65AB3CBA-66F0-414E-9B1F-55B6C558A3DA}"/>
    <dgm:cxn modelId="{3B3AC007-3FD1-45BE-8F8F-224643A12AE8}" type="presOf" srcId="{20DFB27F-A22A-40BF-B8D7-43271833C1C7}" destId="{B6CFB9FB-C3FA-4EA7-9EDD-29C6CEA73BC5}" srcOrd="0" destOrd="0" presId="urn:microsoft.com/office/officeart/2005/8/layout/vList6"/>
    <dgm:cxn modelId="{AFD11099-73A7-4298-B7B2-3A971170F6A7}" type="presOf" srcId="{D342A3BA-1494-4EA5-AF95-5CB673DA38BC}" destId="{E309FF2E-4A35-447F-BC46-312F081CCBE0}" srcOrd="0" destOrd="0" presId="urn:microsoft.com/office/officeart/2005/8/layout/vList6"/>
    <dgm:cxn modelId="{4A3FBF17-0843-4E7F-9294-1DE65A750D28}" type="presOf" srcId="{819B8775-AAF5-46C2-B7D4-D04B17D1E180}" destId="{537131FE-4685-492B-BCE5-98499D085426}" srcOrd="0" destOrd="0" presId="urn:microsoft.com/office/officeart/2005/8/layout/vList6"/>
    <dgm:cxn modelId="{67D0067D-B67E-4C53-97E6-44866956197A}" type="presOf" srcId="{D4F98EC5-0D2E-4E72-878C-04C47F130768}" destId="{72188426-DE15-454C-807F-6B9109183BC5}" srcOrd="0" destOrd="0" presId="urn:microsoft.com/office/officeart/2005/8/layout/vList6"/>
    <dgm:cxn modelId="{0D1BF02A-1722-4333-92AD-09C046A77932}" type="presOf" srcId="{EFAE6E66-1A1A-4E53-BE0C-584328F12AA1}" destId="{974CD902-FE81-4DD0-8B24-63D2D9AAA299}" srcOrd="0" destOrd="0" presId="urn:microsoft.com/office/officeart/2005/8/layout/vList6"/>
    <dgm:cxn modelId="{90BF5906-BE17-4F5C-8F76-19FE9E2E4725}" type="presOf" srcId="{69EA57B0-CAA0-40D7-BE75-34DD0CA17019}" destId="{5BA7B29A-852C-4386-873B-77258F80A74F}" srcOrd="0" destOrd="0" presId="urn:microsoft.com/office/officeart/2005/8/layout/vList6"/>
    <dgm:cxn modelId="{F452482F-85F4-4643-80C7-60C927E1CE3F}" type="presParOf" srcId="{A28A1637-E144-4562-8DAE-45BBB764EF7E}" destId="{8D3E62CE-65A3-462F-8482-FBD162E112AB}" srcOrd="0" destOrd="0" presId="urn:microsoft.com/office/officeart/2005/8/layout/vList6"/>
    <dgm:cxn modelId="{8A87267A-E68A-4013-A52E-42F1FC0299C8}" type="presParOf" srcId="{8D3E62CE-65A3-462F-8482-FBD162E112AB}" destId="{772944DC-1037-4DA5-B2E8-75379B37D17E}" srcOrd="0" destOrd="0" presId="urn:microsoft.com/office/officeart/2005/8/layout/vList6"/>
    <dgm:cxn modelId="{7F0FD8E9-24A2-48D0-AFD3-ED3B8C0D23E0}" type="presParOf" srcId="{8D3E62CE-65A3-462F-8482-FBD162E112AB}" destId="{72188426-DE15-454C-807F-6B9109183BC5}" srcOrd="1" destOrd="0" presId="urn:microsoft.com/office/officeart/2005/8/layout/vList6"/>
    <dgm:cxn modelId="{04C92814-D19D-45FE-AF3E-25E7B8DB0F2A}" type="presParOf" srcId="{A28A1637-E144-4562-8DAE-45BBB764EF7E}" destId="{E97067B3-F1A4-4052-A522-DAE13ED04342}" srcOrd="1" destOrd="0" presId="urn:microsoft.com/office/officeart/2005/8/layout/vList6"/>
    <dgm:cxn modelId="{7CD7B706-3A00-46B3-9C3E-FF974D26E199}" type="presParOf" srcId="{A28A1637-E144-4562-8DAE-45BBB764EF7E}" destId="{298F6F59-FBFC-4123-B4EB-ED250613F5EF}" srcOrd="2" destOrd="0" presId="urn:microsoft.com/office/officeart/2005/8/layout/vList6"/>
    <dgm:cxn modelId="{DC6DAE62-597D-46FC-900E-45860796CE48}" type="presParOf" srcId="{298F6F59-FBFC-4123-B4EB-ED250613F5EF}" destId="{04DBF15D-4CC3-4D82-869D-039A5725715D}" srcOrd="0" destOrd="0" presId="urn:microsoft.com/office/officeart/2005/8/layout/vList6"/>
    <dgm:cxn modelId="{76F2D8EE-6AE7-4176-BABD-5EB3A16EC0A4}" type="presParOf" srcId="{298F6F59-FBFC-4123-B4EB-ED250613F5EF}" destId="{5BA7B29A-852C-4386-873B-77258F80A74F}" srcOrd="1" destOrd="0" presId="urn:microsoft.com/office/officeart/2005/8/layout/vList6"/>
    <dgm:cxn modelId="{C2A9EF1D-9838-4366-B8FD-ABA9C26E7D03}" type="presParOf" srcId="{A28A1637-E144-4562-8DAE-45BBB764EF7E}" destId="{D0B62B7D-B4AC-4497-BAB3-8CB5351DC5BB}" srcOrd="3" destOrd="0" presId="urn:microsoft.com/office/officeart/2005/8/layout/vList6"/>
    <dgm:cxn modelId="{CC554430-7B29-4E0C-9777-9D3BE953B191}" type="presParOf" srcId="{A28A1637-E144-4562-8DAE-45BBB764EF7E}" destId="{802B2941-3615-4ADD-BAC5-EE37F024C963}" srcOrd="4" destOrd="0" presId="urn:microsoft.com/office/officeart/2005/8/layout/vList6"/>
    <dgm:cxn modelId="{7FAA76C4-903B-4809-85E1-646BF2B8EC4F}" type="presParOf" srcId="{802B2941-3615-4ADD-BAC5-EE37F024C963}" destId="{B6CFB9FB-C3FA-4EA7-9EDD-29C6CEA73BC5}" srcOrd="0" destOrd="0" presId="urn:microsoft.com/office/officeart/2005/8/layout/vList6"/>
    <dgm:cxn modelId="{7DBF1FAC-0227-4823-BEC0-1EDA60AA3B88}" type="presParOf" srcId="{802B2941-3615-4ADD-BAC5-EE37F024C963}" destId="{483A0A19-822C-4FD1-8E29-B8D47CF3BCFC}" srcOrd="1" destOrd="0" presId="urn:microsoft.com/office/officeart/2005/8/layout/vList6"/>
    <dgm:cxn modelId="{1FB4E23C-C908-49AB-AE98-3D0B5FCEE559}" type="presParOf" srcId="{A28A1637-E144-4562-8DAE-45BBB764EF7E}" destId="{92AEAB24-02A2-4E2D-9E4B-E1704375FFEB}" srcOrd="5" destOrd="0" presId="urn:microsoft.com/office/officeart/2005/8/layout/vList6"/>
    <dgm:cxn modelId="{C00EB547-17F6-4BAC-9F40-CD651C336AC9}" type="presParOf" srcId="{A28A1637-E144-4562-8DAE-45BBB764EF7E}" destId="{4B722DE1-38D0-4966-BB7A-6006CE59920F}" srcOrd="6" destOrd="0" presId="urn:microsoft.com/office/officeart/2005/8/layout/vList6"/>
    <dgm:cxn modelId="{0E416B91-8C76-40EF-95D9-AE2A368D0963}" type="presParOf" srcId="{4B722DE1-38D0-4966-BB7A-6006CE59920F}" destId="{E309FF2E-4A35-447F-BC46-312F081CCBE0}" srcOrd="0" destOrd="0" presId="urn:microsoft.com/office/officeart/2005/8/layout/vList6"/>
    <dgm:cxn modelId="{33EFCCCC-434E-41EB-ABB1-A4AC1380FFFD}" type="presParOf" srcId="{4B722DE1-38D0-4966-BB7A-6006CE59920F}" destId="{537131FE-4685-492B-BCE5-98499D085426}" srcOrd="1" destOrd="0" presId="urn:microsoft.com/office/officeart/2005/8/layout/vList6"/>
    <dgm:cxn modelId="{135BB0E7-7558-4762-9A89-81122A9C962D}" type="presParOf" srcId="{A28A1637-E144-4562-8DAE-45BBB764EF7E}" destId="{9A9DBE8F-5F30-4D5C-9673-2DE7D9EFB0B5}" srcOrd="7" destOrd="0" presId="urn:microsoft.com/office/officeart/2005/8/layout/vList6"/>
    <dgm:cxn modelId="{7817B02C-19FD-4F9E-A22F-99899A10C478}" type="presParOf" srcId="{A28A1637-E144-4562-8DAE-45BBB764EF7E}" destId="{7F17DB98-9FE5-4BBE-8F4D-DBBB0776ABDA}" srcOrd="8" destOrd="0" presId="urn:microsoft.com/office/officeart/2005/8/layout/vList6"/>
    <dgm:cxn modelId="{1A3B7DA9-58A0-4A3E-9473-B9D05EDBC343}" type="presParOf" srcId="{7F17DB98-9FE5-4BBE-8F4D-DBBB0776ABDA}" destId="{58A4C239-0615-4DA3-B5BC-5000E62E0A85}" srcOrd="0" destOrd="0" presId="urn:microsoft.com/office/officeart/2005/8/layout/vList6"/>
    <dgm:cxn modelId="{556ACE74-15C1-485C-BE49-1F3B438CDCDA}" type="presParOf" srcId="{7F17DB98-9FE5-4BBE-8F4D-DBBB0776ABDA}" destId="{974CD902-FE81-4DD0-8B24-63D2D9AAA29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7469BF-0E3D-47E2-AC91-9A7BCFBAC17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DBDF8E4-7B27-46B5-9EEC-65CDE606E600}">
      <dgm:prSet phldrT="[Text]"/>
      <dgm:spPr>
        <a:solidFill>
          <a:srgbClr val="A1152D"/>
        </a:solidFill>
      </dgm:spPr>
      <dgm:t>
        <a:bodyPr/>
        <a:lstStyle/>
        <a:p>
          <a:r>
            <a:rPr lang="en-US" dirty="0" smtClean="0"/>
            <a:t>Purpose</a:t>
          </a:r>
          <a:endParaRPr lang="en-US" dirty="0"/>
        </a:p>
      </dgm:t>
    </dgm:pt>
    <dgm:pt modelId="{0B013882-CF0B-4D1A-B58C-401B8C56E071}" type="parTrans" cxnId="{3B39F4E6-304B-4C1D-96B1-65FA8F4BC7C2}">
      <dgm:prSet/>
      <dgm:spPr/>
      <dgm:t>
        <a:bodyPr/>
        <a:lstStyle/>
        <a:p>
          <a:endParaRPr lang="en-US"/>
        </a:p>
      </dgm:t>
    </dgm:pt>
    <dgm:pt modelId="{B2A85675-AF47-4870-A42A-81103F7F871A}" type="sibTrans" cxnId="{3B39F4E6-304B-4C1D-96B1-65FA8F4BC7C2}">
      <dgm:prSet/>
      <dgm:spPr/>
      <dgm:t>
        <a:bodyPr/>
        <a:lstStyle/>
        <a:p>
          <a:endParaRPr lang="en-US"/>
        </a:p>
      </dgm:t>
    </dgm:pt>
    <dgm:pt modelId="{41BF8E5D-60F6-4C65-ABE0-07C128ECFEE9}">
      <dgm:prSet phldrT="[Text]"/>
      <dgm:spPr>
        <a:solidFill>
          <a:srgbClr val="EDB2AD">
            <a:alpha val="89804"/>
          </a:srgbClr>
        </a:solidFill>
      </dgm:spPr>
      <dgm:t>
        <a:bodyPr/>
        <a:lstStyle/>
        <a:p>
          <a:r>
            <a:rPr lang="en-US" dirty="0" smtClean="0"/>
            <a:t>Provides the concept of data analytics and generic processes of </a:t>
          </a:r>
          <a:r>
            <a:rPr lang="en-US" dirty="0" err="1" smtClean="0"/>
            <a:t>implemention</a:t>
          </a:r>
          <a:endParaRPr lang="en-US" dirty="0"/>
        </a:p>
      </dgm:t>
    </dgm:pt>
    <dgm:pt modelId="{05B0AD70-D3A7-49A6-8A09-938819347BF0}" type="parTrans" cxnId="{922183ED-2716-4C37-8D94-55A8AF477C1D}">
      <dgm:prSet/>
      <dgm:spPr/>
      <dgm:t>
        <a:bodyPr/>
        <a:lstStyle/>
        <a:p>
          <a:endParaRPr lang="en-US"/>
        </a:p>
      </dgm:t>
    </dgm:pt>
    <dgm:pt modelId="{88207260-28E0-480D-8FDA-70953D7D20C7}" type="sibTrans" cxnId="{922183ED-2716-4C37-8D94-55A8AF477C1D}">
      <dgm:prSet/>
      <dgm:spPr/>
      <dgm:t>
        <a:bodyPr/>
        <a:lstStyle/>
        <a:p>
          <a:endParaRPr lang="en-US"/>
        </a:p>
      </dgm:t>
    </dgm:pt>
    <dgm:pt modelId="{47AD69E9-2354-4987-85FA-126EB55E87FD}">
      <dgm:prSet phldrT="[Text]"/>
      <dgm:spPr>
        <a:solidFill>
          <a:srgbClr val="A1152D"/>
        </a:solidFill>
      </dgm:spPr>
      <dgm:t>
        <a:bodyPr/>
        <a:lstStyle/>
        <a:p>
          <a:r>
            <a:rPr lang="en-US" dirty="0" smtClean="0"/>
            <a:t>Data Analytics</a:t>
          </a:r>
          <a:endParaRPr lang="en-US" dirty="0"/>
        </a:p>
      </dgm:t>
    </dgm:pt>
    <dgm:pt modelId="{7484EC77-8D54-4BD0-BE25-4755F59528C0}" type="parTrans" cxnId="{03BF9A44-FC83-44F4-8AA7-17E8F21D2C83}">
      <dgm:prSet/>
      <dgm:spPr/>
      <dgm:t>
        <a:bodyPr/>
        <a:lstStyle/>
        <a:p>
          <a:endParaRPr lang="en-US"/>
        </a:p>
      </dgm:t>
    </dgm:pt>
    <dgm:pt modelId="{6761A18D-3CDD-4EE7-B467-9F59BA6B811C}" type="sibTrans" cxnId="{03BF9A44-FC83-44F4-8AA7-17E8F21D2C83}">
      <dgm:prSet/>
      <dgm:spPr/>
      <dgm:t>
        <a:bodyPr/>
        <a:lstStyle/>
        <a:p>
          <a:endParaRPr lang="en-US"/>
        </a:p>
      </dgm:t>
    </dgm:pt>
    <dgm:pt modelId="{AA50E7E3-A73F-4997-ABE3-D8B2E87F95F4}">
      <dgm:prSet phldrT="[Text]"/>
      <dgm:spPr>
        <a:solidFill>
          <a:srgbClr val="EDB2AD">
            <a:alpha val="89804"/>
          </a:srgbClr>
        </a:solidFill>
      </dgm:spPr>
      <dgm:t>
        <a:bodyPr/>
        <a:lstStyle/>
        <a:p>
          <a:r>
            <a:rPr lang="en-US" dirty="0" smtClean="0"/>
            <a:t>Data Analytics is regarded as a computation process of Data Analysis. The computation process involves several phases such as collecting data, cleansing data, analyzing data, and deploying data.</a:t>
          </a:r>
          <a:endParaRPr lang="en-US" dirty="0"/>
        </a:p>
      </dgm:t>
    </dgm:pt>
    <dgm:pt modelId="{C5CC93CB-A6B8-42EF-8A7D-8BD8F752BC1B}" type="parTrans" cxnId="{57B2C4A7-5C00-4F73-A10D-937F5BD9B66C}">
      <dgm:prSet/>
      <dgm:spPr/>
      <dgm:t>
        <a:bodyPr/>
        <a:lstStyle/>
        <a:p>
          <a:endParaRPr lang="en-US"/>
        </a:p>
      </dgm:t>
    </dgm:pt>
    <dgm:pt modelId="{9C90BD85-E49D-4E93-9563-7E296FDB8E31}" type="sibTrans" cxnId="{57B2C4A7-5C00-4F73-A10D-937F5BD9B66C}">
      <dgm:prSet/>
      <dgm:spPr/>
      <dgm:t>
        <a:bodyPr/>
        <a:lstStyle/>
        <a:p>
          <a:endParaRPr lang="en-US"/>
        </a:p>
      </dgm:t>
    </dgm:pt>
    <dgm:pt modelId="{EF1FEAE4-D265-498D-87F9-F79D89B13352}" type="pres">
      <dgm:prSet presAssocID="{977469BF-0E3D-47E2-AC91-9A7BCFBAC174}" presName="Name0" presStyleCnt="0">
        <dgm:presLayoutVars>
          <dgm:dir/>
          <dgm:animLvl val="lvl"/>
          <dgm:resizeHandles val="exact"/>
        </dgm:presLayoutVars>
      </dgm:prSet>
      <dgm:spPr/>
      <dgm:t>
        <a:bodyPr/>
        <a:lstStyle/>
        <a:p>
          <a:endParaRPr lang="en-US"/>
        </a:p>
      </dgm:t>
    </dgm:pt>
    <dgm:pt modelId="{99C031B7-1A16-4A6E-BE4C-DC66468E74BF}" type="pres">
      <dgm:prSet presAssocID="{DDBDF8E4-7B27-46B5-9EEC-65CDE606E600}" presName="linNode" presStyleCnt="0"/>
      <dgm:spPr/>
    </dgm:pt>
    <dgm:pt modelId="{FE7E8E65-BBB9-4530-A6C6-97025CD87CDF}" type="pres">
      <dgm:prSet presAssocID="{DDBDF8E4-7B27-46B5-9EEC-65CDE606E600}" presName="parentText" presStyleLbl="node1" presStyleIdx="0" presStyleCnt="2">
        <dgm:presLayoutVars>
          <dgm:chMax val="1"/>
          <dgm:bulletEnabled val="1"/>
        </dgm:presLayoutVars>
      </dgm:prSet>
      <dgm:spPr/>
      <dgm:t>
        <a:bodyPr/>
        <a:lstStyle/>
        <a:p>
          <a:endParaRPr lang="en-US"/>
        </a:p>
      </dgm:t>
    </dgm:pt>
    <dgm:pt modelId="{C322390C-1363-4470-988E-01156923EA36}" type="pres">
      <dgm:prSet presAssocID="{DDBDF8E4-7B27-46B5-9EEC-65CDE606E600}" presName="descendantText" presStyleLbl="alignAccFollowNode1" presStyleIdx="0" presStyleCnt="2">
        <dgm:presLayoutVars>
          <dgm:bulletEnabled val="1"/>
        </dgm:presLayoutVars>
      </dgm:prSet>
      <dgm:spPr/>
      <dgm:t>
        <a:bodyPr/>
        <a:lstStyle/>
        <a:p>
          <a:endParaRPr lang="en-US"/>
        </a:p>
      </dgm:t>
    </dgm:pt>
    <dgm:pt modelId="{662744CB-BE72-419B-81BA-C305EA2B4946}" type="pres">
      <dgm:prSet presAssocID="{B2A85675-AF47-4870-A42A-81103F7F871A}" presName="sp" presStyleCnt="0"/>
      <dgm:spPr/>
    </dgm:pt>
    <dgm:pt modelId="{45F37378-CEBD-47CA-9CC5-62E3FEAA22F8}" type="pres">
      <dgm:prSet presAssocID="{47AD69E9-2354-4987-85FA-126EB55E87FD}" presName="linNode" presStyleCnt="0"/>
      <dgm:spPr/>
    </dgm:pt>
    <dgm:pt modelId="{00809F11-E918-4C9C-99A0-3B8C737A9396}" type="pres">
      <dgm:prSet presAssocID="{47AD69E9-2354-4987-85FA-126EB55E87FD}" presName="parentText" presStyleLbl="node1" presStyleIdx="1" presStyleCnt="2">
        <dgm:presLayoutVars>
          <dgm:chMax val="1"/>
          <dgm:bulletEnabled val="1"/>
        </dgm:presLayoutVars>
      </dgm:prSet>
      <dgm:spPr/>
      <dgm:t>
        <a:bodyPr/>
        <a:lstStyle/>
        <a:p>
          <a:endParaRPr lang="en-US"/>
        </a:p>
      </dgm:t>
    </dgm:pt>
    <dgm:pt modelId="{F3CA437D-0C0C-4220-AA3F-8084F18F554E}" type="pres">
      <dgm:prSet presAssocID="{47AD69E9-2354-4987-85FA-126EB55E87FD}" presName="descendantText" presStyleLbl="alignAccFollowNode1" presStyleIdx="1" presStyleCnt="2">
        <dgm:presLayoutVars>
          <dgm:bulletEnabled val="1"/>
        </dgm:presLayoutVars>
      </dgm:prSet>
      <dgm:spPr/>
      <dgm:t>
        <a:bodyPr/>
        <a:lstStyle/>
        <a:p>
          <a:endParaRPr lang="en-US"/>
        </a:p>
      </dgm:t>
    </dgm:pt>
  </dgm:ptLst>
  <dgm:cxnLst>
    <dgm:cxn modelId="{57B2C4A7-5C00-4F73-A10D-937F5BD9B66C}" srcId="{47AD69E9-2354-4987-85FA-126EB55E87FD}" destId="{AA50E7E3-A73F-4997-ABE3-D8B2E87F95F4}" srcOrd="0" destOrd="0" parTransId="{C5CC93CB-A6B8-42EF-8A7D-8BD8F752BC1B}" sibTransId="{9C90BD85-E49D-4E93-9563-7E296FDB8E31}"/>
    <dgm:cxn modelId="{03BF9A44-FC83-44F4-8AA7-17E8F21D2C83}" srcId="{977469BF-0E3D-47E2-AC91-9A7BCFBAC174}" destId="{47AD69E9-2354-4987-85FA-126EB55E87FD}" srcOrd="1" destOrd="0" parTransId="{7484EC77-8D54-4BD0-BE25-4755F59528C0}" sibTransId="{6761A18D-3CDD-4EE7-B467-9F59BA6B811C}"/>
    <dgm:cxn modelId="{6BB67FA8-0066-4D6A-8B27-55FD9196F4B4}" type="presOf" srcId="{47AD69E9-2354-4987-85FA-126EB55E87FD}" destId="{00809F11-E918-4C9C-99A0-3B8C737A9396}" srcOrd="0" destOrd="0" presId="urn:microsoft.com/office/officeart/2005/8/layout/vList5"/>
    <dgm:cxn modelId="{FBFDA4E1-E606-43DA-84DD-58F193FAFFBC}" type="presOf" srcId="{41BF8E5D-60F6-4C65-ABE0-07C128ECFEE9}" destId="{C322390C-1363-4470-988E-01156923EA36}" srcOrd="0" destOrd="0" presId="urn:microsoft.com/office/officeart/2005/8/layout/vList5"/>
    <dgm:cxn modelId="{3B39F4E6-304B-4C1D-96B1-65FA8F4BC7C2}" srcId="{977469BF-0E3D-47E2-AC91-9A7BCFBAC174}" destId="{DDBDF8E4-7B27-46B5-9EEC-65CDE606E600}" srcOrd="0" destOrd="0" parTransId="{0B013882-CF0B-4D1A-B58C-401B8C56E071}" sibTransId="{B2A85675-AF47-4870-A42A-81103F7F871A}"/>
    <dgm:cxn modelId="{922183ED-2716-4C37-8D94-55A8AF477C1D}" srcId="{DDBDF8E4-7B27-46B5-9EEC-65CDE606E600}" destId="{41BF8E5D-60F6-4C65-ABE0-07C128ECFEE9}" srcOrd="0" destOrd="0" parTransId="{05B0AD70-D3A7-49A6-8A09-938819347BF0}" sibTransId="{88207260-28E0-480D-8FDA-70953D7D20C7}"/>
    <dgm:cxn modelId="{B0AB64B3-3E30-4A28-998A-CA392E672D24}" type="presOf" srcId="{DDBDF8E4-7B27-46B5-9EEC-65CDE606E600}" destId="{FE7E8E65-BBB9-4530-A6C6-97025CD87CDF}" srcOrd="0" destOrd="0" presId="urn:microsoft.com/office/officeart/2005/8/layout/vList5"/>
    <dgm:cxn modelId="{62510D6C-C1ED-4DC0-ABAB-151F9D58E3BD}" type="presOf" srcId="{AA50E7E3-A73F-4997-ABE3-D8B2E87F95F4}" destId="{F3CA437D-0C0C-4220-AA3F-8084F18F554E}" srcOrd="0" destOrd="0" presId="urn:microsoft.com/office/officeart/2005/8/layout/vList5"/>
    <dgm:cxn modelId="{8D140713-2052-404E-BB66-527D418A0BD9}" type="presOf" srcId="{977469BF-0E3D-47E2-AC91-9A7BCFBAC174}" destId="{EF1FEAE4-D265-498D-87F9-F79D89B13352}" srcOrd="0" destOrd="0" presId="urn:microsoft.com/office/officeart/2005/8/layout/vList5"/>
    <dgm:cxn modelId="{F11EC57B-D283-4C76-AE0D-5E221C4589D0}" type="presParOf" srcId="{EF1FEAE4-D265-498D-87F9-F79D89B13352}" destId="{99C031B7-1A16-4A6E-BE4C-DC66468E74BF}" srcOrd="0" destOrd="0" presId="urn:microsoft.com/office/officeart/2005/8/layout/vList5"/>
    <dgm:cxn modelId="{B3B57B01-9D60-470D-A671-EBEAF7585B94}" type="presParOf" srcId="{99C031B7-1A16-4A6E-BE4C-DC66468E74BF}" destId="{FE7E8E65-BBB9-4530-A6C6-97025CD87CDF}" srcOrd="0" destOrd="0" presId="urn:microsoft.com/office/officeart/2005/8/layout/vList5"/>
    <dgm:cxn modelId="{91CB8079-C833-4A04-811D-0BE588C9258F}" type="presParOf" srcId="{99C031B7-1A16-4A6E-BE4C-DC66468E74BF}" destId="{C322390C-1363-4470-988E-01156923EA36}" srcOrd="1" destOrd="0" presId="urn:microsoft.com/office/officeart/2005/8/layout/vList5"/>
    <dgm:cxn modelId="{C8E2FCE0-C765-4895-A9C1-A8155B591D97}" type="presParOf" srcId="{EF1FEAE4-D265-498D-87F9-F79D89B13352}" destId="{662744CB-BE72-419B-81BA-C305EA2B4946}" srcOrd="1" destOrd="0" presId="urn:microsoft.com/office/officeart/2005/8/layout/vList5"/>
    <dgm:cxn modelId="{4E0E79B6-BC40-44BE-9672-538F4DE81FE9}" type="presParOf" srcId="{EF1FEAE4-D265-498D-87F9-F79D89B13352}" destId="{45F37378-CEBD-47CA-9CC5-62E3FEAA22F8}" srcOrd="2" destOrd="0" presId="urn:microsoft.com/office/officeart/2005/8/layout/vList5"/>
    <dgm:cxn modelId="{6391EA23-A763-4878-BEC3-2BD3C022BC36}" type="presParOf" srcId="{45F37378-CEBD-47CA-9CC5-62E3FEAA22F8}" destId="{00809F11-E918-4C9C-99A0-3B8C737A9396}" srcOrd="0" destOrd="0" presId="urn:microsoft.com/office/officeart/2005/8/layout/vList5"/>
    <dgm:cxn modelId="{3C5500AA-B020-4F90-9AB5-68B1F0A8BE44}" type="presParOf" srcId="{45F37378-CEBD-47CA-9CC5-62E3FEAA22F8}" destId="{F3CA437D-0C0C-4220-AA3F-8084F18F554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77469BF-0E3D-47E2-AC91-9A7BCFBAC17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DBDF8E4-7B27-46B5-9EEC-65CDE606E600}">
      <dgm:prSet phldrT="[Text]"/>
      <dgm:spPr>
        <a:solidFill>
          <a:srgbClr val="A1152D"/>
        </a:solidFill>
      </dgm:spPr>
      <dgm:t>
        <a:bodyPr/>
        <a:lstStyle/>
        <a:p>
          <a:r>
            <a:rPr lang="en-US" dirty="0" smtClean="0"/>
            <a:t>Identifying The Target</a:t>
          </a:r>
          <a:endParaRPr lang="en-US" dirty="0"/>
        </a:p>
      </dgm:t>
    </dgm:pt>
    <dgm:pt modelId="{0B013882-CF0B-4D1A-B58C-401B8C56E071}" type="parTrans" cxnId="{3B39F4E6-304B-4C1D-96B1-65FA8F4BC7C2}">
      <dgm:prSet/>
      <dgm:spPr/>
      <dgm:t>
        <a:bodyPr/>
        <a:lstStyle/>
        <a:p>
          <a:endParaRPr lang="en-US"/>
        </a:p>
      </dgm:t>
    </dgm:pt>
    <dgm:pt modelId="{B2A85675-AF47-4870-A42A-81103F7F871A}" type="sibTrans" cxnId="{3B39F4E6-304B-4C1D-96B1-65FA8F4BC7C2}">
      <dgm:prSet/>
      <dgm:spPr/>
      <dgm:t>
        <a:bodyPr/>
        <a:lstStyle/>
        <a:p>
          <a:endParaRPr lang="en-US"/>
        </a:p>
      </dgm:t>
    </dgm:pt>
    <dgm:pt modelId="{41BF8E5D-60F6-4C65-ABE0-07C128ECFEE9}">
      <dgm:prSet phldrT="[Text]"/>
      <dgm:spPr>
        <a:solidFill>
          <a:srgbClr val="EDB2AD">
            <a:alpha val="89804"/>
          </a:srgbClr>
        </a:solidFill>
      </dgm:spPr>
      <dgm:t>
        <a:bodyPr/>
        <a:lstStyle/>
        <a:p>
          <a:r>
            <a:rPr lang="en-US" dirty="0" smtClean="0"/>
            <a:t>Defining the target needs sharp questions that are relevant, specific, and unambiguous. </a:t>
          </a:r>
          <a:endParaRPr lang="en-US" dirty="0"/>
        </a:p>
      </dgm:t>
    </dgm:pt>
    <dgm:pt modelId="{05B0AD70-D3A7-49A6-8A09-938819347BF0}" type="parTrans" cxnId="{922183ED-2716-4C37-8D94-55A8AF477C1D}">
      <dgm:prSet/>
      <dgm:spPr/>
      <dgm:t>
        <a:bodyPr/>
        <a:lstStyle/>
        <a:p>
          <a:endParaRPr lang="en-US"/>
        </a:p>
      </dgm:t>
    </dgm:pt>
    <dgm:pt modelId="{88207260-28E0-480D-8FDA-70953D7D20C7}" type="sibTrans" cxnId="{922183ED-2716-4C37-8D94-55A8AF477C1D}">
      <dgm:prSet/>
      <dgm:spPr/>
      <dgm:t>
        <a:bodyPr/>
        <a:lstStyle/>
        <a:p>
          <a:endParaRPr lang="en-US"/>
        </a:p>
      </dgm:t>
    </dgm:pt>
    <dgm:pt modelId="{47AD69E9-2354-4987-85FA-126EB55E87FD}">
      <dgm:prSet phldrT="[Text]"/>
      <dgm:spPr>
        <a:solidFill>
          <a:srgbClr val="A1152D"/>
        </a:solidFill>
      </dgm:spPr>
      <dgm:t>
        <a:bodyPr/>
        <a:lstStyle/>
        <a:p>
          <a:r>
            <a:rPr lang="en-US" dirty="0" smtClean="0"/>
            <a:t>Identifying The Data Source</a:t>
          </a:r>
          <a:endParaRPr lang="en-US" dirty="0"/>
        </a:p>
      </dgm:t>
    </dgm:pt>
    <dgm:pt modelId="{7484EC77-8D54-4BD0-BE25-4755F59528C0}" type="parTrans" cxnId="{03BF9A44-FC83-44F4-8AA7-17E8F21D2C83}">
      <dgm:prSet/>
      <dgm:spPr/>
      <dgm:t>
        <a:bodyPr/>
        <a:lstStyle/>
        <a:p>
          <a:endParaRPr lang="en-US"/>
        </a:p>
      </dgm:t>
    </dgm:pt>
    <dgm:pt modelId="{6761A18D-3CDD-4EE7-B467-9F59BA6B811C}" type="sibTrans" cxnId="{03BF9A44-FC83-44F4-8AA7-17E8F21D2C83}">
      <dgm:prSet/>
      <dgm:spPr/>
      <dgm:t>
        <a:bodyPr/>
        <a:lstStyle/>
        <a:p>
          <a:endParaRPr lang="en-US"/>
        </a:p>
      </dgm:t>
    </dgm:pt>
    <dgm:pt modelId="{AA50E7E3-A73F-4997-ABE3-D8B2E87F95F4}">
      <dgm:prSet phldrT="[Text]"/>
      <dgm:spPr>
        <a:solidFill>
          <a:srgbClr val="EDB2AD">
            <a:alpha val="89804"/>
          </a:srgbClr>
        </a:solidFill>
      </dgm:spPr>
      <dgm:t>
        <a:bodyPr/>
        <a:lstStyle/>
        <a:p>
          <a:r>
            <a:rPr lang="en-US" dirty="0" smtClean="0"/>
            <a:t>The output of this task is the list of data that are available and required for the analysis.</a:t>
          </a:r>
          <a:endParaRPr lang="en-US" dirty="0"/>
        </a:p>
      </dgm:t>
    </dgm:pt>
    <dgm:pt modelId="{C5CC93CB-A6B8-42EF-8A7D-8BD8F752BC1B}" type="parTrans" cxnId="{57B2C4A7-5C00-4F73-A10D-937F5BD9B66C}">
      <dgm:prSet/>
      <dgm:spPr/>
      <dgm:t>
        <a:bodyPr/>
        <a:lstStyle/>
        <a:p>
          <a:endParaRPr lang="en-US"/>
        </a:p>
      </dgm:t>
    </dgm:pt>
    <dgm:pt modelId="{9C90BD85-E49D-4E93-9563-7E296FDB8E31}" type="sibTrans" cxnId="{57B2C4A7-5C00-4F73-A10D-937F5BD9B66C}">
      <dgm:prSet/>
      <dgm:spPr/>
      <dgm:t>
        <a:bodyPr/>
        <a:lstStyle/>
        <a:p>
          <a:endParaRPr lang="en-US"/>
        </a:p>
      </dgm:t>
    </dgm:pt>
    <dgm:pt modelId="{0BD1588D-1810-4246-9504-DE2CEBE49CAA}">
      <dgm:prSet phldrT="[Text]"/>
      <dgm:spPr>
        <a:solidFill>
          <a:srgbClr val="EDB2AD">
            <a:alpha val="89804"/>
          </a:srgbClr>
        </a:solidFill>
      </dgm:spPr>
      <dgm:t>
        <a:bodyPr/>
        <a:lstStyle/>
        <a:p>
          <a:r>
            <a:rPr lang="en-US" dirty="0" smtClean="0"/>
            <a:t>How much or How many; Which Category; Which Group; Is this weird; Which option should be taken?</a:t>
          </a:r>
          <a:endParaRPr lang="en-US" dirty="0"/>
        </a:p>
      </dgm:t>
    </dgm:pt>
    <dgm:pt modelId="{3BB336C8-8A82-483C-9A92-661C099BF554}" type="parTrans" cxnId="{B70DB65D-2B1D-4170-847A-205F1B4204E5}">
      <dgm:prSet/>
      <dgm:spPr/>
      <dgm:t>
        <a:bodyPr/>
        <a:lstStyle/>
        <a:p>
          <a:endParaRPr lang="en-US"/>
        </a:p>
      </dgm:t>
    </dgm:pt>
    <dgm:pt modelId="{015AA9AE-087D-4E0A-A3ED-E8DF294D8034}" type="sibTrans" cxnId="{B70DB65D-2B1D-4170-847A-205F1B4204E5}">
      <dgm:prSet/>
      <dgm:spPr/>
      <dgm:t>
        <a:bodyPr/>
        <a:lstStyle/>
        <a:p>
          <a:endParaRPr lang="en-US"/>
        </a:p>
      </dgm:t>
    </dgm:pt>
    <dgm:pt modelId="{F2BB6958-E04E-48B7-8DFD-7CA5B374B784}">
      <dgm:prSet phldrT="[Text]"/>
      <dgm:spPr>
        <a:solidFill>
          <a:srgbClr val="EDB2AD">
            <a:alpha val="89804"/>
          </a:srgbClr>
        </a:solidFill>
      </dgm:spPr>
      <dgm:t>
        <a:bodyPr/>
        <a:lstStyle/>
        <a:p>
          <a:r>
            <a:rPr lang="en-US" dirty="0" smtClean="0"/>
            <a:t>A typical document of this task is the data dictionary.</a:t>
          </a:r>
          <a:endParaRPr lang="en-US" dirty="0"/>
        </a:p>
      </dgm:t>
    </dgm:pt>
    <dgm:pt modelId="{22A40BF1-C25B-41A2-9B01-332AE12E3DE2}" type="parTrans" cxnId="{BC36A8E6-D8C3-4F71-AA09-2C3ECDF58A94}">
      <dgm:prSet/>
      <dgm:spPr/>
      <dgm:t>
        <a:bodyPr/>
        <a:lstStyle/>
        <a:p>
          <a:endParaRPr lang="en-US"/>
        </a:p>
      </dgm:t>
    </dgm:pt>
    <dgm:pt modelId="{43BA8523-7E96-4C6D-9313-4BCB1FED9277}" type="sibTrans" cxnId="{BC36A8E6-D8C3-4F71-AA09-2C3ECDF58A94}">
      <dgm:prSet/>
      <dgm:spPr/>
      <dgm:t>
        <a:bodyPr/>
        <a:lstStyle/>
        <a:p>
          <a:endParaRPr lang="en-US"/>
        </a:p>
      </dgm:t>
    </dgm:pt>
    <dgm:pt modelId="{EF1FEAE4-D265-498D-87F9-F79D89B13352}" type="pres">
      <dgm:prSet presAssocID="{977469BF-0E3D-47E2-AC91-9A7BCFBAC174}" presName="Name0" presStyleCnt="0">
        <dgm:presLayoutVars>
          <dgm:dir/>
          <dgm:animLvl val="lvl"/>
          <dgm:resizeHandles val="exact"/>
        </dgm:presLayoutVars>
      </dgm:prSet>
      <dgm:spPr/>
      <dgm:t>
        <a:bodyPr/>
        <a:lstStyle/>
        <a:p>
          <a:endParaRPr lang="en-US"/>
        </a:p>
      </dgm:t>
    </dgm:pt>
    <dgm:pt modelId="{99C031B7-1A16-4A6E-BE4C-DC66468E74BF}" type="pres">
      <dgm:prSet presAssocID="{DDBDF8E4-7B27-46B5-9EEC-65CDE606E600}" presName="linNode" presStyleCnt="0"/>
      <dgm:spPr/>
    </dgm:pt>
    <dgm:pt modelId="{FE7E8E65-BBB9-4530-A6C6-97025CD87CDF}" type="pres">
      <dgm:prSet presAssocID="{DDBDF8E4-7B27-46B5-9EEC-65CDE606E600}" presName="parentText" presStyleLbl="node1" presStyleIdx="0" presStyleCnt="2">
        <dgm:presLayoutVars>
          <dgm:chMax val="1"/>
          <dgm:bulletEnabled val="1"/>
        </dgm:presLayoutVars>
      </dgm:prSet>
      <dgm:spPr/>
      <dgm:t>
        <a:bodyPr/>
        <a:lstStyle/>
        <a:p>
          <a:endParaRPr lang="en-US"/>
        </a:p>
      </dgm:t>
    </dgm:pt>
    <dgm:pt modelId="{C322390C-1363-4470-988E-01156923EA36}" type="pres">
      <dgm:prSet presAssocID="{DDBDF8E4-7B27-46B5-9EEC-65CDE606E600}" presName="descendantText" presStyleLbl="alignAccFollowNode1" presStyleIdx="0" presStyleCnt="2">
        <dgm:presLayoutVars>
          <dgm:bulletEnabled val="1"/>
        </dgm:presLayoutVars>
      </dgm:prSet>
      <dgm:spPr/>
      <dgm:t>
        <a:bodyPr/>
        <a:lstStyle/>
        <a:p>
          <a:endParaRPr lang="en-US"/>
        </a:p>
      </dgm:t>
    </dgm:pt>
    <dgm:pt modelId="{662744CB-BE72-419B-81BA-C305EA2B4946}" type="pres">
      <dgm:prSet presAssocID="{B2A85675-AF47-4870-A42A-81103F7F871A}" presName="sp" presStyleCnt="0"/>
      <dgm:spPr/>
    </dgm:pt>
    <dgm:pt modelId="{45F37378-CEBD-47CA-9CC5-62E3FEAA22F8}" type="pres">
      <dgm:prSet presAssocID="{47AD69E9-2354-4987-85FA-126EB55E87FD}" presName="linNode" presStyleCnt="0"/>
      <dgm:spPr/>
    </dgm:pt>
    <dgm:pt modelId="{00809F11-E918-4C9C-99A0-3B8C737A9396}" type="pres">
      <dgm:prSet presAssocID="{47AD69E9-2354-4987-85FA-126EB55E87FD}" presName="parentText" presStyleLbl="node1" presStyleIdx="1" presStyleCnt="2">
        <dgm:presLayoutVars>
          <dgm:chMax val="1"/>
          <dgm:bulletEnabled val="1"/>
        </dgm:presLayoutVars>
      </dgm:prSet>
      <dgm:spPr/>
      <dgm:t>
        <a:bodyPr/>
        <a:lstStyle/>
        <a:p>
          <a:endParaRPr lang="en-US"/>
        </a:p>
      </dgm:t>
    </dgm:pt>
    <dgm:pt modelId="{F3CA437D-0C0C-4220-AA3F-8084F18F554E}" type="pres">
      <dgm:prSet presAssocID="{47AD69E9-2354-4987-85FA-126EB55E87FD}" presName="descendantText" presStyleLbl="alignAccFollowNode1" presStyleIdx="1" presStyleCnt="2">
        <dgm:presLayoutVars>
          <dgm:bulletEnabled val="1"/>
        </dgm:presLayoutVars>
      </dgm:prSet>
      <dgm:spPr/>
      <dgm:t>
        <a:bodyPr/>
        <a:lstStyle/>
        <a:p>
          <a:endParaRPr lang="en-US"/>
        </a:p>
      </dgm:t>
    </dgm:pt>
  </dgm:ptLst>
  <dgm:cxnLst>
    <dgm:cxn modelId="{6BB67FA8-0066-4D6A-8B27-55FD9196F4B4}" type="presOf" srcId="{47AD69E9-2354-4987-85FA-126EB55E87FD}" destId="{00809F11-E918-4C9C-99A0-3B8C737A9396}" srcOrd="0" destOrd="0" presId="urn:microsoft.com/office/officeart/2005/8/layout/vList5"/>
    <dgm:cxn modelId="{673E11B9-9EEC-442D-8113-05EF0D15D1B6}" type="presOf" srcId="{F2BB6958-E04E-48B7-8DFD-7CA5B374B784}" destId="{F3CA437D-0C0C-4220-AA3F-8084F18F554E}" srcOrd="0" destOrd="1" presId="urn:microsoft.com/office/officeart/2005/8/layout/vList5"/>
    <dgm:cxn modelId="{57B2C4A7-5C00-4F73-A10D-937F5BD9B66C}" srcId="{47AD69E9-2354-4987-85FA-126EB55E87FD}" destId="{AA50E7E3-A73F-4997-ABE3-D8B2E87F95F4}" srcOrd="0" destOrd="0" parTransId="{C5CC93CB-A6B8-42EF-8A7D-8BD8F752BC1B}" sibTransId="{9C90BD85-E49D-4E93-9563-7E296FDB8E31}"/>
    <dgm:cxn modelId="{62510D6C-C1ED-4DC0-ABAB-151F9D58E3BD}" type="presOf" srcId="{AA50E7E3-A73F-4997-ABE3-D8B2E87F95F4}" destId="{F3CA437D-0C0C-4220-AA3F-8084F18F554E}" srcOrd="0" destOrd="0" presId="urn:microsoft.com/office/officeart/2005/8/layout/vList5"/>
    <dgm:cxn modelId="{3B39F4E6-304B-4C1D-96B1-65FA8F4BC7C2}" srcId="{977469BF-0E3D-47E2-AC91-9A7BCFBAC174}" destId="{DDBDF8E4-7B27-46B5-9EEC-65CDE606E600}" srcOrd="0" destOrd="0" parTransId="{0B013882-CF0B-4D1A-B58C-401B8C56E071}" sibTransId="{B2A85675-AF47-4870-A42A-81103F7F871A}"/>
    <dgm:cxn modelId="{922183ED-2716-4C37-8D94-55A8AF477C1D}" srcId="{DDBDF8E4-7B27-46B5-9EEC-65CDE606E600}" destId="{41BF8E5D-60F6-4C65-ABE0-07C128ECFEE9}" srcOrd="0" destOrd="0" parTransId="{05B0AD70-D3A7-49A6-8A09-938819347BF0}" sibTransId="{88207260-28E0-480D-8FDA-70953D7D20C7}"/>
    <dgm:cxn modelId="{173058E2-ABEF-46F3-95EC-90F8BB309D27}" type="presOf" srcId="{0BD1588D-1810-4246-9504-DE2CEBE49CAA}" destId="{C322390C-1363-4470-988E-01156923EA36}" srcOrd="0" destOrd="1" presId="urn:microsoft.com/office/officeart/2005/8/layout/vList5"/>
    <dgm:cxn modelId="{FBFDA4E1-E606-43DA-84DD-58F193FAFFBC}" type="presOf" srcId="{41BF8E5D-60F6-4C65-ABE0-07C128ECFEE9}" destId="{C322390C-1363-4470-988E-01156923EA36}" srcOrd="0" destOrd="0" presId="urn:microsoft.com/office/officeart/2005/8/layout/vList5"/>
    <dgm:cxn modelId="{BC36A8E6-D8C3-4F71-AA09-2C3ECDF58A94}" srcId="{47AD69E9-2354-4987-85FA-126EB55E87FD}" destId="{F2BB6958-E04E-48B7-8DFD-7CA5B374B784}" srcOrd="1" destOrd="0" parTransId="{22A40BF1-C25B-41A2-9B01-332AE12E3DE2}" sibTransId="{43BA8523-7E96-4C6D-9313-4BCB1FED9277}"/>
    <dgm:cxn modelId="{03BF9A44-FC83-44F4-8AA7-17E8F21D2C83}" srcId="{977469BF-0E3D-47E2-AC91-9A7BCFBAC174}" destId="{47AD69E9-2354-4987-85FA-126EB55E87FD}" srcOrd="1" destOrd="0" parTransId="{7484EC77-8D54-4BD0-BE25-4755F59528C0}" sibTransId="{6761A18D-3CDD-4EE7-B467-9F59BA6B811C}"/>
    <dgm:cxn modelId="{B0AB64B3-3E30-4A28-998A-CA392E672D24}" type="presOf" srcId="{DDBDF8E4-7B27-46B5-9EEC-65CDE606E600}" destId="{FE7E8E65-BBB9-4530-A6C6-97025CD87CDF}" srcOrd="0" destOrd="0" presId="urn:microsoft.com/office/officeart/2005/8/layout/vList5"/>
    <dgm:cxn modelId="{8D140713-2052-404E-BB66-527D418A0BD9}" type="presOf" srcId="{977469BF-0E3D-47E2-AC91-9A7BCFBAC174}" destId="{EF1FEAE4-D265-498D-87F9-F79D89B13352}" srcOrd="0" destOrd="0" presId="urn:microsoft.com/office/officeart/2005/8/layout/vList5"/>
    <dgm:cxn modelId="{B70DB65D-2B1D-4170-847A-205F1B4204E5}" srcId="{DDBDF8E4-7B27-46B5-9EEC-65CDE606E600}" destId="{0BD1588D-1810-4246-9504-DE2CEBE49CAA}" srcOrd="1" destOrd="0" parTransId="{3BB336C8-8A82-483C-9A92-661C099BF554}" sibTransId="{015AA9AE-087D-4E0A-A3ED-E8DF294D8034}"/>
    <dgm:cxn modelId="{F11EC57B-D283-4C76-AE0D-5E221C4589D0}" type="presParOf" srcId="{EF1FEAE4-D265-498D-87F9-F79D89B13352}" destId="{99C031B7-1A16-4A6E-BE4C-DC66468E74BF}" srcOrd="0" destOrd="0" presId="urn:microsoft.com/office/officeart/2005/8/layout/vList5"/>
    <dgm:cxn modelId="{B3B57B01-9D60-470D-A671-EBEAF7585B94}" type="presParOf" srcId="{99C031B7-1A16-4A6E-BE4C-DC66468E74BF}" destId="{FE7E8E65-BBB9-4530-A6C6-97025CD87CDF}" srcOrd="0" destOrd="0" presId="urn:microsoft.com/office/officeart/2005/8/layout/vList5"/>
    <dgm:cxn modelId="{91CB8079-C833-4A04-811D-0BE588C9258F}" type="presParOf" srcId="{99C031B7-1A16-4A6E-BE4C-DC66468E74BF}" destId="{C322390C-1363-4470-988E-01156923EA36}" srcOrd="1" destOrd="0" presId="urn:microsoft.com/office/officeart/2005/8/layout/vList5"/>
    <dgm:cxn modelId="{C8E2FCE0-C765-4895-A9C1-A8155B591D97}" type="presParOf" srcId="{EF1FEAE4-D265-498D-87F9-F79D89B13352}" destId="{662744CB-BE72-419B-81BA-C305EA2B4946}" srcOrd="1" destOrd="0" presId="urn:microsoft.com/office/officeart/2005/8/layout/vList5"/>
    <dgm:cxn modelId="{4E0E79B6-BC40-44BE-9672-538F4DE81FE9}" type="presParOf" srcId="{EF1FEAE4-D265-498D-87F9-F79D89B13352}" destId="{45F37378-CEBD-47CA-9CC5-62E3FEAA22F8}" srcOrd="2" destOrd="0" presId="urn:microsoft.com/office/officeart/2005/8/layout/vList5"/>
    <dgm:cxn modelId="{6391EA23-A763-4878-BEC3-2BD3C022BC36}" type="presParOf" srcId="{45F37378-CEBD-47CA-9CC5-62E3FEAA22F8}" destId="{00809F11-E918-4C9C-99A0-3B8C737A9396}" srcOrd="0" destOrd="0" presId="urn:microsoft.com/office/officeart/2005/8/layout/vList5"/>
    <dgm:cxn modelId="{3C5500AA-B020-4F90-9AB5-68B1F0A8BE44}" type="presParOf" srcId="{45F37378-CEBD-47CA-9CC5-62E3FEAA22F8}" destId="{F3CA437D-0C0C-4220-AA3F-8084F18F554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95A92D89-6C6D-463C-A8B5-33ED0CC39404}" type="doc">
      <dgm:prSet loTypeId="urn:microsoft.com/office/officeart/2005/8/layout/hProcess9" loCatId="process" qsTypeId="urn:microsoft.com/office/officeart/2005/8/quickstyle/simple1" qsCatId="simple" csTypeId="urn:microsoft.com/office/officeart/2005/8/colors/accent1_2" csCatId="accent1" phldr="1"/>
      <dgm:spPr/>
    </dgm:pt>
    <dgm:pt modelId="{97EF0BE1-5B98-449D-9E65-6EB073778F46}">
      <dgm:prSet phldrT="[Text]"/>
      <dgm:spPr>
        <a:solidFill>
          <a:srgbClr val="A1152D"/>
        </a:solidFill>
      </dgm:spPr>
      <dgm:t>
        <a:bodyPr/>
        <a:lstStyle/>
        <a:p>
          <a:r>
            <a:rPr lang="en-ID" dirty="0" smtClean="0"/>
            <a:t>Data Source Identification</a:t>
          </a:r>
          <a:endParaRPr lang="en-US" dirty="0"/>
        </a:p>
      </dgm:t>
    </dgm:pt>
    <dgm:pt modelId="{1F78F36D-F4D4-4EFC-8E78-DD4A24AB4714}" type="parTrans" cxnId="{48A70798-8A5B-4F72-962C-FCA711ED7B17}">
      <dgm:prSet/>
      <dgm:spPr/>
      <dgm:t>
        <a:bodyPr/>
        <a:lstStyle/>
        <a:p>
          <a:endParaRPr lang="en-US"/>
        </a:p>
      </dgm:t>
    </dgm:pt>
    <dgm:pt modelId="{B639D02F-BC10-4A7B-9847-CC03E73E05D0}" type="sibTrans" cxnId="{48A70798-8A5B-4F72-962C-FCA711ED7B17}">
      <dgm:prSet/>
      <dgm:spPr/>
      <dgm:t>
        <a:bodyPr/>
        <a:lstStyle/>
        <a:p>
          <a:endParaRPr lang="en-US"/>
        </a:p>
      </dgm:t>
    </dgm:pt>
    <dgm:pt modelId="{E6A76AD4-5446-437F-9803-E7BE75F7F517}">
      <dgm:prSet phldrT="[Text]"/>
      <dgm:spPr>
        <a:solidFill>
          <a:srgbClr val="A1152D"/>
        </a:solidFill>
      </dgm:spPr>
      <dgm:t>
        <a:bodyPr/>
        <a:lstStyle/>
        <a:p>
          <a:r>
            <a:rPr lang="en-US" dirty="0" smtClean="0"/>
            <a:t>Data Acquisition</a:t>
          </a:r>
          <a:endParaRPr lang="en-US" dirty="0"/>
        </a:p>
      </dgm:t>
    </dgm:pt>
    <dgm:pt modelId="{C9E51141-5D00-4CDD-A2DF-6FAA3EFDF75E}" type="parTrans" cxnId="{30C017AF-3013-4BF4-AB3D-116EE01C091D}">
      <dgm:prSet/>
      <dgm:spPr/>
      <dgm:t>
        <a:bodyPr/>
        <a:lstStyle/>
        <a:p>
          <a:endParaRPr lang="en-US"/>
        </a:p>
      </dgm:t>
    </dgm:pt>
    <dgm:pt modelId="{6B0F8BA6-CBDC-4647-918B-34C77B050322}" type="sibTrans" cxnId="{30C017AF-3013-4BF4-AB3D-116EE01C091D}">
      <dgm:prSet/>
      <dgm:spPr/>
      <dgm:t>
        <a:bodyPr/>
        <a:lstStyle/>
        <a:p>
          <a:endParaRPr lang="en-US"/>
        </a:p>
      </dgm:t>
    </dgm:pt>
    <dgm:pt modelId="{DF2E6ADA-DB5C-4D55-94E4-5781FEE0CEEC}">
      <dgm:prSet phldrT="[Text]"/>
      <dgm:spPr>
        <a:solidFill>
          <a:srgbClr val="A1152D"/>
        </a:solidFill>
      </dgm:spPr>
      <dgm:t>
        <a:bodyPr/>
        <a:lstStyle/>
        <a:p>
          <a:r>
            <a:rPr lang="en-US" dirty="0" smtClean="0"/>
            <a:t>Data Cleansing</a:t>
          </a:r>
          <a:endParaRPr lang="en-US" dirty="0"/>
        </a:p>
      </dgm:t>
    </dgm:pt>
    <dgm:pt modelId="{7242CC24-26D5-4C0D-B08F-269D0851DC1F}" type="parTrans" cxnId="{E13C8572-6B74-4E00-B80E-8A407B27372A}">
      <dgm:prSet/>
      <dgm:spPr/>
      <dgm:t>
        <a:bodyPr/>
        <a:lstStyle/>
        <a:p>
          <a:endParaRPr lang="en-US"/>
        </a:p>
      </dgm:t>
    </dgm:pt>
    <dgm:pt modelId="{D4336422-E265-4391-8033-3E2E8CB78109}" type="sibTrans" cxnId="{E13C8572-6B74-4E00-B80E-8A407B27372A}">
      <dgm:prSet/>
      <dgm:spPr/>
      <dgm:t>
        <a:bodyPr/>
        <a:lstStyle/>
        <a:p>
          <a:endParaRPr lang="en-US"/>
        </a:p>
      </dgm:t>
    </dgm:pt>
    <dgm:pt modelId="{4CDD8792-CF4F-45A9-8209-55E883C0A5F9}">
      <dgm:prSet phldrT="[Text]"/>
      <dgm:spPr>
        <a:solidFill>
          <a:srgbClr val="A1152D"/>
        </a:solidFill>
      </dgm:spPr>
      <dgm:t>
        <a:bodyPr/>
        <a:lstStyle/>
        <a:p>
          <a:r>
            <a:rPr lang="en-US" smtClean="0"/>
            <a:t>Data Management</a:t>
          </a:r>
          <a:endParaRPr lang="en-US" dirty="0"/>
        </a:p>
      </dgm:t>
    </dgm:pt>
    <dgm:pt modelId="{CC5AE890-EC1C-4EF9-92E3-18CDA8EE50E7}" type="parTrans" cxnId="{3EA7CC57-2536-4743-864D-9F9FDAB9F354}">
      <dgm:prSet/>
      <dgm:spPr/>
      <dgm:t>
        <a:bodyPr/>
        <a:lstStyle/>
        <a:p>
          <a:endParaRPr lang="en-US"/>
        </a:p>
      </dgm:t>
    </dgm:pt>
    <dgm:pt modelId="{367AE066-F919-4546-9E69-99C6B5D47790}" type="sibTrans" cxnId="{3EA7CC57-2536-4743-864D-9F9FDAB9F354}">
      <dgm:prSet/>
      <dgm:spPr/>
      <dgm:t>
        <a:bodyPr/>
        <a:lstStyle/>
        <a:p>
          <a:endParaRPr lang="en-US"/>
        </a:p>
      </dgm:t>
    </dgm:pt>
    <dgm:pt modelId="{2C5D1873-E455-4DE2-8188-137489867D26}" type="pres">
      <dgm:prSet presAssocID="{95A92D89-6C6D-463C-A8B5-33ED0CC39404}" presName="CompostProcess" presStyleCnt="0">
        <dgm:presLayoutVars>
          <dgm:dir/>
          <dgm:resizeHandles val="exact"/>
        </dgm:presLayoutVars>
      </dgm:prSet>
      <dgm:spPr/>
    </dgm:pt>
    <dgm:pt modelId="{0032E9D2-61D3-4FEA-B1E1-EAD5EE7795D0}" type="pres">
      <dgm:prSet presAssocID="{95A92D89-6C6D-463C-A8B5-33ED0CC39404}" presName="arrow" presStyleLbl="bgShp" presStyleIdx="0" presStyleCnt="1"/>
      <dgm:spPr>
        <a:solidFill>
          <a:srgbClr val="FC766C"/>
        </a:solidFill>
      </dgm:spPr>
    </dgm:pt>
    <dgm:pt modelId="{61A7856C-D0B8-4C22-AD03-E43FCBDBFA3C}" type="pres">
      <dgm:prSet presAssocID="{95A92D89-6C6D-463C-A8B5-33ED0CC39404}" presName="linearProcess" presStyleCnt="0"/>
      <dgm:spPr/>
    </dgm:pt>
    <dgm:pt modelId="{6D26F84F-38A6-4B62-97E0-CBE6B7EA7B25}" type="pres">
      <dgm:prSet presAssocID="{97EF0BE1-5B98-449D-9E65-6EB073778F46}" presName="textNode" presStyleLbl="node1" presStyleIdx="0" presStyleCnt="4">
        <dgm:presLayoutVars>
          <dgm:bulletEnabled val="1"/>
        </dgm:presLayoutVars>
      </dgm:prSet>
      <dgm:spPr/>
      <dgm:t>
        <a:bodyPr/>
        <a:lstStyle/>
        <a:p>
          <a:endParaRPr lang="en-US"/>
        </a:p>
      </dgm:t>
    </dgm:pt>
    <dgm:pt modelId="{E42F7BB2-79C5-4F07-9650-A9D82D773233}" type="pres">
      <dgm:prSet presAssocID="{B639D02F-BC10-4A7B-9847-CC03E73E05D0}" presName="sibTrans" presStyleCnt="0"/>
      <dgm:spPr/>
    </dgm:pt>
    <dgm:pt modelId="{1074A20C-AD72-4FC1-8A80-DCF62BE453A4}" type="pres">
      <dgm:prSet presAssocID="{E6A76AD4-5446-437F-9803-E7BE75F7F517}" presName="textNode" presStyleLbl="node1" presStyleIdx="1" presStyleCnt="4">
        <dgm:presLayoutVars>
          <dgm:bulletEnabled val="1"/>
        </dgm:presLayoutVars>
      </dgm:prSet>
      <dgm:spPr/>
      <dgm:t>
        <a:bodyPr/>
        <a:lstStyle/>
        <a:p>
          <a:endParaRPr lang="en-US"/>
        </a:p>
      </dgm:t>
    </dgm:pt>
    <dgm:pt modelId="{6950D896-9867-452A-BB77-03B2334478A3}" type="pres">
      <dgm:prSet presAssocID="{6B0F8BA6-CBDC-4647-918B-34C77B050322}" presName="sibTrans" presStyleCnt="0"/>
      <dgm:spPr/>
    </dgm:pt>
    <dgm:pt modelId="{38EC6BB4-46E5-4FB3-BFF2-E1182A8EF1D0}" type="pres">
      <dgm:prSet presAssocID="{DF2E6ADA-DB5C-4D55-94E4-5781FEE0CEEC}" presName="textNode" presStyleLbl="node1" presStyleIdx="2" presStyleCnt="4">
        <dgm:presLayoutVars>
          <dgm:bulletEnabled val="1"/>
        </dgm:presLayoutVars>
      </dgm:prSet>
      <dgm:spPr/>
      <dgm:t>
        <a:bodyPr/>
        <a:lstStyle/>
        <a:p>
          <a:endParaRPr lang="en-US"/>
        </a:p>
      </dgm:t>
    </dgm:pt>
    <dgm:pt modelId="{5F1A77EF-58A1-4C57-8553-DD34851F50A9}" type="pres">
      <dgm:prSet presAssocID="{D4336422-E265-4391-8033-3E2E8CB78109}" presName="sibTrans" presStyleCnt="0"/>
      <dgm:spPr/>
    </dgm:pt>
    <dgm:pt modelId="{42CD7A85-FB4E-4068-9F07-76830BFBDCD1}" type="pres">
      <dgm:prSet presAssocID="{4CDD8792-CF4F-45A9-8209-55E883C0A5F9}" presName="textNode" presStyleLbl="node1" presStyleIdx="3" presStyleCnt="4">
        <dgm:presLayoutVars>
          <dgm:bulletEnabled val="1"/>
        </dgm:presLayoutVars>
      </dgm:prSet>
      <dgm:spPr/>
      <dgm:t>
        <a:bodyPr/>
        <a:lstStyle/>
        <a:p>
          <a:endParaRPr lang="en-US"/>
        </a:p>
      </dgm:t>
    </dgm:pt>
  </dgm:ptLst>
  <dgm:cxnLst>
    <dgm:cxn modelId="{DA7BE629-2A93-4AF3-9E7B-E6F465B41616}" type="presOf" srcId="{4CDD8792-CF4F-45A9-8209-55E883C0A5F9}" destId="{42CD7A85-FB4E-4068-9F07-76830BFBDCD1}" srcOrd="0" destOrd="0" presId="urn:microsoft.com/office/officeart/2005/8/layout/hProcess9"/>
    <dgm:cxn modelId="{CFECC15F-3DB9-4BB5-BACD-D62C83943BF6}" type="presOf" srcId="{DF2E6ADA-DB5C-4D55-94E4-5781FEE0CEEC}" destId="{38EC6BB4-46E5-4FB3-BFF2-E1182A8EF1D0}" srcOrd="0" destOrd="0" presId="urn:microsoft.com/office/officeart/2005/8/layout/hProcess9"/>
    <dgm:cxn modelId="{3EA7CC57-2536-4743-864D-9F9FDAB9F354}" srcId="{95A92D89-6C6D-463C-A8B5-33ED0CC39404}" destId="{4CDD8792-CF4F-45A9-8209-55E883C0A5F9}" srcOrd="3" destOrd="0" parTransId="{CC5AE890-EC1C-4EF9-92E3-18CDA8EE50E7}" sibTransId="{367AE066-F919-4546-9E69-99C6B5D47790}"/>
    <dgm:cxn modelId="{D1A80DAA-8911-47DF-A86F-48F8CFC86BBA}" type="presOf" srcId="{E6A76AD4-5446-437F-9803-E7BE75F7F517}" destId="{1074A20C-AD72-4FC1-8A80-DCF62BE453A4}" srcOrd="0" destOrd="0" presId="urn:microsoft.com/office/officeart/2005/8/layout/hProcess9"/>
    <dgm:cxn modelId="{48A70798-8A5B-4F72-962C-FCA711ED7B17}" srcId="{95A92D89-6C6D-463C-A8B5-33ED0CC39404}" destId="{97EF0BE1-5B98-449D-9E65-6EB073778F46}" srcOrd="0" destOrd="0" parTransId="{1F78F36D-F4D4-4EFC-8E78-DD4A24AB4714}" sibTransId="{B639D02F-BC10-4A7B-9847-CC03E73E05D0}"/>
    <dgm:cxn modelId="{30C017AF-3013-4BF4-AB3D-116EE01C091D}" srcId="{95A92D89-6C6D-463C-A8B5-33ED0CC39404}" destId="{E6A76AD4-5446-437F-9803-E7BE75F7F517}" srcOrd="1" destOrd="0" parTransId="{C9E51141-5D00-4CDD-A2DF-6FAA3EFDF75E}" sibTransId="{6B0F8BA6-CBDC-4647-918B-34C77B050322}"/>
    <dgm:cxn modelId="{DACDC0FE-526D-4B5C-B082-3689C57465A9}" type="presOf" srcId="{97EF0BE1-5B98-449D-9E65-6EB073778F46}" destId="{6D26F84F-38A6-4B62-97E0-CBE6B7EA7B25}" srcOrd="0" destOrd="0" presId="urn:microsoft.com/office/officeart/2005/8/layout/hProcess9"/>
    <dgm:cxn modelId="{691FAD2D-406E-4BE4-ABF6-48CAFB8B6483}" type="presOf" srcId="{95A92D89-6C6D-463C-A8B5-33ED0CC39404}" destId="{2C5D1873-E455-4DE2-8188-137489867D26}" srcOrd="0" destOrd="0" presId="urn:microsoft.com/office/officeart/2005/8/layout/hProcess9"/>
    <dgm:cxn modelId="{E13C8572-6B74-4E00-B80E-8A407B27372A}" srcId="{95A92D89-6C6D-463C-A8B5-33ED0CC39404}" destId="{DF2E6ADA-DB5C-4D55-94E4-5781FEE0CEEC}" srcOrd="2" destOrd="0" parTransId="{7242CC24-26D5-4C0D-B08F-269D0851DC1F}" sibTransId="{D4336422-E265-4391-8033-3E2E8CB78109}"/>
    <dgm:cxn modelId="{91A9100B-F442-414B-894B-B7B0A51661EA}" type="presParOf" srcId="{2C5D1873-E455-4DE2-8188-137489867D26}" destId="{0032E9D2-61D3-4FEA-B1E1-EAD5EE7795D0}" srcOrd="0" destOrd="0" presId="urn:microsoft.com/office/officeart/2005/8/layout/hProcess9"/>
    <dgm:cxn modelId="{50D06E35-7FE3-4572-B733-5912764A09D8}" type="presParOf" srcId="{2C5D1873-E455-4DE2-8188-137489867D26}" destId="{61A7856C-D0B8-4C22-AD03-E43FCBDBFA3C}" srcOrd="1" destOrd="0" presId="urn:microsoft.com/office/officeart/2005/8/layout/hProcess9"/>
    <dgm:cxn modelId="{CFA992E5-2A76-4530-B1F0-965850B83075}" type="presParOf" srcId="{61A7856C-D0B8-4C22-AD03-E43FCBDBFA3C}" destId="{6D26F84F-38A6-4B62-97E0-CBE6B7EA7B25}" srcOrd="0" destOrd="0" presId="urn:microsoft.com/office/officeart/2005/8/layout/hProcess9"/>
    <dgm:cxn modelId="{F9D7369D-3BF3-4242-8357-FCBB37062BF0}" type="presParOf" srcId="{61A7856C-D0B8-4C22-AD03-E43FCBDBFA3C}" destId="{E42F7BB2-79C5-4F07-9650-A9D82D773233}" srcOrd="1" destOrd="0" presId="urn:microsoft.com/office/officeart/2005/8/layout/hProcess9"/>
    <dgm:cxn modelId="{96EACEE0-CD4D-4F7D-9E7C-021D84A7331F}" type="presParOf" srcId="{61A7856C-D0B8-4C22-AD03-E43FCBDBFA3C}" destId="{1074A20C-AD72-4FC1-8A80-DCF62BE453A4}" srcOrd="2" destOrd="0" presId="urn:microsoft.com/office/officeart/2005/8/layout/hProcess9"/>
    <dgm:cxn modelId="{FCDF800D-5CFD-47AD-A7BE-6B0C385ACB6B}" type="presParOf" srcId="{61A7856C-D0B8-4C22-AD03-E43FCBDBFA3C}" destId="{6950D896-9867-452A-BB77-03B2334478A3}" srcOrd="3" destOrd="0" presId="urn:microsoft.com/office/officeart/2005/8/layout/hProcess9"/>
    <dgm:cxn modelId="{F1179547-318F-4379-A06F-FEE5156DA956}" type="presParOf" srcId="{61A7856C-D0B8-4C22-AD03-E43FCBDBFA3C}" destId="{38EC6BB4-46E5-4FB3-BFF2-E1182A8EF1D0}" srcOrd="4" destOrd="0" presId="urn:microsoft.com/office/officeart/2005/8/layout/hProcess9"/>
    <dgm:cxn modelId="{B5BF4CFF-D481-45BE-A2A3-071C97CA6B1C}" type="presParOf" srcId="{61A7856C-D0B8-4C22-AD03-E43FCBDBFA3C}" destId="{5F1A77EF-58A1-4C57-8553-DD34851F50A9}" srcOrd="5" destOrd="0" presId="urn:microsoft.com/office/officeart/2005/8/layout/hProcess9"/>
    <dgm:cxn modelId="{76921046-5CC7-4764-88BF-6D91F7629529}" type="presParOf" srcId="{61A7856C-D0B8-4C22-AD03-E43FCBDBFA3C}" destId="{42CD7A85-FB4E-4068-9F07-76830BFBDCD1}"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758EA6-4D85-48E8-B228-46BDB656959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6D8F7A9A-941B-4CAC-8F24-51D58EC730E8}">
      <dgm:prSet phldrT="[Text]" custT="1"/>
      <dgm:spPr>
        <a:solidFill>
          <a:srgbClr val="A1152D"/>
        </a:solidFill>
      </dgm:spPr>
      <dgm:t>
        <a:bodyPr/>
        <a:lstStyle/>
        <a:p>
          <a:r>
            <a:rPr lang="en-US" sz="2400" dirty="0" smtClean="0"/>
            <a:t>Data Source</a:t>
          </a:r>
          <a:endParaRPr lang="en-US" sz="2400" dirty="0"/>
        </a:p>
      </dgm:t>
    </dgm:pt>
    <dgm:pt modelId="{31DB5692-32FB-4FE6-B2C7-024BAFC0C2FD}" type="parTrans" cxnId="{82A3779C-0962-4C94-8955-C0E3D6021941}">
      <dgm:prSet/>
      <dgm:spPr/>
      <dgm:t>
        <a:bodyPr/>
        <a:lstStyle/>
        <a:p>
          <a:endParaRPr lang="en-US"/>
        </a:p>
      </dgm:t>
    </dgm:pt>
    <dgm:pt modelId="{A1FE1B1F-4C56-4E95-A769-DA98E1220474}" type="sibTrans" cxnId="{82A3779C-0962-4C94-8955-C0E3D6021941}">
      <dgm:prSet/>
      <dgm:spPr/>
      <dgm:t>
        <a:bodyPr/>
        <a:lstStyle/>
        <a:p>
          <a:endParaRPr lang="en-US"/>
        </a:p>
      </dgm:t>
    </dgm:pt>
    <dgm:pt modelId="{DB90E072-4C6A-4730-A98A-8587340EAFD0}">
      <dgm:prSet phldrT="[Text]" custT="1"/>
      <dgm:spPr>
        <a:solidFill>
          <a:srgbClr val="A1152D"/>
        </a:solidFill>
      </dgm:spPr>
      <dgm:t>
        <a:bodyPr/>
        <a:lstStyle/>
        <a:p>
          <a:pPr algn="l"/>
          <a:r>
            <a:rPr lang="en-US" sz="2400" b="1" dirty="0" smtClean="0"/>
            <a:t>Internal:</a:t>
          </a:r>
        </a:p>
        <a:p>
          <a:pPr algn="l"/>
          <a:r>
            <a:rPr lang="en-US" sz="1700" dirty="0" smtClean="0"/>
            <a:t>- Data generated through Audit Process</a:t>
          </a:r>
        </a:p>
        <a:p>
          <a:pPr algn="l"/>
          <a:r>
            <a:rPr lang="en-US" sz="1700" dirty="0" smtClean="0"/>
            <a:t>- Audit Entity Profile</a:t>
          </a:r>
        </a:p>
        <a:p>
          <a:pPr algn="l"/>
          <a:r>
            <a:rPr lang="en-US" sz="1700" dirty="0" smtClean="0"/>
            <a:t>- Any other audit-related data available in Data Center.</a:t>
          </a:r>
          <a:endParaRPr lang="en-US" sz="1700" dirty="0"/>
        </a:p>
      </dgm:t>
    </dgm:pt>
    <dgm:pt modelId="{AAC3AB3A-1F86-4B5F-8C2E-63E3DB1BFBE2}" type="parTrans" cxnId="{89693B7B-18B0-461C-B095-EBD6670EF964}">
      <dgm:prSet/>
      <dgm:spPr/>
      <dgm:t>
        <a:bodyPr/>
        <a:lstStyle/>
        <a:p>
          <a:endParaRPr lang="en-US"/>
        </a:p>
      </dgm:t>
    </dgm:pt>
    <dgm:pt modelId="{F774A214-4ACE-4BDA-AD47-C1E2284ED37A}" type="sibTrans" cxnId="{89693B7B-18B0-461C-B095-EBD6670EF964}">
      <dgm:prSet/>
      <dgm:spPr/>
      <dgm:t>
        <a:bodyPr/>
        <a:lstStyle/>
        <a:p>
          <a:endParaRPr lang="en-US"/>
        </a:p>
      </dgm:t>
    </dgm:pt>
    <dgm:pt modelId="{D3E2D9FB-D3D8-427A-961A-7BFBE4C1497A}">
      <dgm:prSet phldrT="[Text]" custT="1"/>
      <dgm:spPr>
        <a:solidFill>
          <a:srgbClr val="A1152D"/>
        </a:solidFill>
      </dgm:spPr>
      <dgm:t>
        <a:bodyPr/>
        <a:lstStyle/>
        <a:p>
          <a:pPr algn="l"/>
          <a:r>
            <a:rPr lang="en-US" sz="2400" dirty="0" smtClean="0"/>
            <a:t>External:</a:t>
          </a:r>
        </a:p>
        <a:p>
          <a:pPr marL="111125" indent="-111125" algn="l"/>
          <a:r>
            <a:rPr lang="en-US" sz="1700" dirty="0" smtClean="0"/>
            <a:t>- Audit Entity’s Data which includes financial and non-financial data</a:t>
          </a:r>
        </a:p>
        <a:p>
          <a:pPr algn="l"/>
          <a:r>
            <a:rPr lang="en-US" sz="1700" dirty="0" smtClean="0"/>
            <a:t>- Other data available in public domain.</a:t>
          </a:r>
          <a:endParaRPr lang="en-US" sz="1700" dirty="0"/>
        </a:p>
      </dgm:t>
    </dgm:pt>
    <dgm:pt modelId="{E8416500-5CBE-402E-8F36-EF687BA12D65}" type="parTrans" cxnId="{3B9B03A2-2913-4EEF-8CAF-4931BB554ACB}">
      <dgm:prSet/>
      <dgm:spPr/>
      <dgm:t>
        <a:bodyPr/>
        <a:lstStyle/>
        <a:p>
          <a:endParaRPr lang="en-US"/>
        </a:p>
      </dgm:t>
    </dgm:pt>
    <dgm:pt modelId="{8BE0E1E2-02E9-48CD-927D-E62BE04FB700}" type="sibTrans" cxnId="{3B9B03A2-2913-4EEF-8CAF-4931BB554ACB}">
      <dgm:prSet/>
      <dgm:spPr/>
      <dgm:t>
        <a:bodyPr/>
        <a:lstStyle/>
        <a:p>
          <a:endParaRPr lang="en-US"/>
        </a:p>
      </dgm:t>
    </dgm:pt>
    <dgm:pt modelId="{7C960948-1BF2-4C4B-9057-CC3AE58CB55E}" type="pres">
      <dgm:prSet presAssocID="{E9758EA6-4D85-48E8-B228-46BDB6569591}" presName="diagram" presStyleCnt="0">
        <dgm:presLayoutVars>
          <dgm:chPref val="1"/>
          <dgm:dir/>
          <dgm:animOne val="branch"/>
          <dgm:animLvl val="lvl"/>
          <dgm:resizeHandles val="exact"/>
        </dgm:presLayoutVars>
      </dgm:prSet>
      <dgm:spPr/>
      <dgm:t>
        <a:bodyPr/>
        <a:lstStyle/>
        <a:p>
          <a:endParaRPr lang="en-US"/>
        </a:p>
      </dgm:t>
    </dgm:pt>
    <dgm:pt modelId="{4E800633-B29A-432C-A731-A1CC1AB304AF}" type="pres">
      <dgm:prSet presAssocID="{6D8F7A9A-941B-4CAC-8F24-51D58EC730E8}" presName="root1" presStyleCnt="0"/>
      <dgm:spPr/>
    </dgm:pt>
    <dgm:pt modelId="{0F790FF3-3B66-44C2-B6C0-7F3A51E94F65}" type="pres">
      <dgm:prSet presAssocID="{6D8F7A9A-941B-4CAC-8F24-51D58EC730E8}" presName="LevelOneTextNode" presStyleLbl="node0" presStyleIdx="0" presStyleCnt="1" custScaleX="57805" custLinFactNeighborX="481">
        <dgm:presLayoutVars>
          <dgm:chPref val="3"/>
        </dgm:presLayoutVars>
      </dgm:prSet>
      <dgm:spPr/>
      <dgm:t>
        <a:bodyPr/>
        <a:lstStyle/>
        <a:p>
          <a:endParaRPr lang="en-US"/>
        </a:p>
      </dgm:t>
    </dgm:pt>
    <dgm:pt modelId="{5B2C562C-A3A5-4E72-938D-6846A745D6BD}" type="pres">
      <dgm:prSet presAssocID="{6D8F7A9A-941B-4CAC-8F24-51D58EC730E8}" presName="level2hierChild" presStyleCnt="0"/>
      <dgm:spPr/>
    </dgm:pt>
    <dgm:pt modelId="{9110A612-51CB-4936-B9B8-9E60F0611EA9}" type="pres">
      <dgm:prSet presAssocID="{AAC3AB3A-1F86-4B5F-8C2E-63E3DB1BFBE2}" presName="conn2-1" presStyleLbl="parChTrans1D2" presStyleIdx="0" presStyleCnt="2"/>
      <dgm:spPr/>
      <dgm:t>
        <a:bodyPr/>
        <a:lstStyle/>
        <a:p>
          <a:endParaRPr lang="en-US"/>
        </a:p>
      </dgm:t>
    </dgm:pt>
    <dgm:pt modelId="{EA2203E1-B70C-48A5-8017-637DD6C22E3D}" type="pres">
      <dgm:prSet presAssocID="{AAC3AB3A-1F86-4B5F-8C2E-63E3DB1BFBE2}" presName="connTx" presStyleLbl="parChTrans1D2" presStyleIdx="0" presStyleCnt="2"/>
      <dgm:spPr/>
      <dgm:t>
        <a:bodyPr/>
        <a:lstStyle/>
        <a:p>
          <a:endParaRPr lang="en-US"/>
        </a:p>
      </dgm:t>
    </dgm:pt>
    <dgm:pt modelId="{F4413F90-CEAF-40EC-985A-CD5CB886AC42}" type="pres">
      <dgm:prSet presAssocID="{DB90E072-4C6A-4730-A98A-8587340EAFD0}" presName="root2" presStyleCnt="0"/>
      <dgm:spPr/>
    </dgm:pt>
    <dgm:pt modelId="{7572FF57-32C0-4293-A613-5DF6CF69D1F3}" type="pres">
      <dgm:prSet presAssocID="{DB90E072-4C6A-4730-A98A-8587340EAFD0}" presName="LevelTwoTextNode" presStyleLbl="node2" presStyleIdx="0" presStyleCnt="2" custScaleX="182748">
        <dgm:presLayoutVars>
          <dgm:chPref val="3"/>
        </dgm:presLayoutVars>
      </dgm:prSet>
      <dgm:spPr/>
      <dgm:t>
        <a:bodyPr/>
        <a:lstStyle/>
        <a:p>
          <a:endParaRPr lang="en-US"/>
        </a:p>
      </dgm:t>
    </dgm:pt>
    <dgm:pt modelId="{A57AB3AD-9F27-4AFA-B645-867F6D0BEDFE}" type="pres">
      <dgm:prSet presAssocID="{DB90E072-4C6A-4730-A98A-8587340EAFD0}" presName="level3hierChild" presStyleCnt="0"/>
      <dgm:spPr/>
    </dgm:pt>
    <dgm:pt modelId="{C65F52D0-A85F-435E-A23B-DC19D8DEFC91}" type="pres">
      <dgm:prSet presAssocID="{E8416500-5CBE-402E-8F36-EF687BA12D65}" presName="conn2-1" presStyleLbl="parChTrans1D2" presStyleIdx="1" presStyleCnt="2"/>
      <dgm:spPr/>
      <dgm:t>
        <a:bodyPr/>
        <a:lstStyle/>
        <a:p>
          <a:endParaRPr lang="en-US"/>
        </a:p>
      </dgm:t>
    </dgm:pt>
    <dgm:pt modelId="{9A3ED43E-FC29-45EB-8A44-7A517EED873E}" type="pres">
      <dgm:prSet presAssocID="{E8416500-5CBE-402E-8F36-EF687BA12D65}" presName="connTx" presStyleLbl="parChTrans1D2" presStyleIdx="1" presStyleCnt="2"/>
      <dgm:spPr/>
      <dgm:t>
        <a:bodyPr/>
        <a:lstStyle/>
        <a:p>
          <a:endParaRPr lang="en-US"/>
        </a:p>
      </dgm:t>
    </dgm:pt>
    <dgm:pt modelId="{D4531EBE-F93F-43F4-802F-1349E5729888}" type="pres">
      <dgm:prSet presAssocID="{D3E2D9FB-D3D8-427A-961A-7BFBE4C1497A}" presName="root2" presStyleCnt="0"/>
      <dgm:spPr/>
    </dgm:pt>
    <dgm:pt modelId="{043EBD15-22EE-4BD0-97B7-B5E9186A03A9}" type="pres">
      <dgm:prSet presAssocID="{D3E2D9FB-D3D8-427A-961A-7BFBE4C1497A}" presName="LevelTwoTextNode" presStyleLbl="node2" presStyleIdx="1" presStyleCnt="2" custScaleX="182748">
        <dgm:presLayoutVars>
          <dgm:chPref val="3"/>
        </dgm:presLayoutVars>
      </dgm:prSet>
      <dgm:spPr/>
      <dgm:t>
        <a:bodyPr/>
        <a:lstStyle/>
        <a:p>
          <a:endParaRPr lang="en-US"/>
        </a:p>
      </dgm:t>
    </dgm:pt>
    <dgm:pt modelId="{3B8C0B04-8647-41C6-8213-5913C1157705}" type="pres">
      <dgm:prSet presAssocID="{D3E2D9FB-D3D8-427A-961A-7BFBE4C1497A}" presName="level3hierChild" presStyleCnt="0"/>
      <dgm:spPr/>
    </dgm:pt>
  </dgm:ptLst>
  <dgm:cxnLst>
    <dgm:cxn modelId="{BBAFE1CE-EEB8-4399-8011-73FBAB66BBF9}" type="presOf" srcId="{D3E2D9FB-D3D8-427A-961A-7BFBE4C1497A}" destId="{043EBD15-22EE-4BD0-97B7-B5E9186A03A9}" srcOrd="0" destOrd="0" presId="urn:microsoft.com/office/officeart/2005/8/layout/hierarchy2"/>
    <dgm:cxn modelId="{EBB11516-9701-462B-AA8D-09E6788F11D9}" type="presOf" srcId="{DB90E072-4C6A-4730-A98A-8587340EAFD0}" destId="{7572FF57-32C0-4293-A613-5DF6CF69D1F3}" srcOrd="0" destOrd="0" presId="urn:microsoft.com/office/officeart/2005/8/layout/hierarchy2"/>
    <dgm:cxn modelId="{47B3696C-1BDA-4146-9798-2C44CFFA766B}" type="presOf" srcId="{E9758EA6-4D85-48E8-B228-46BDB6569591}" destId="{7C960948-1BF2-4C4B-9057-CC3AE58CB55E}" srcOrd="0" destOrd="0" presId="urn:microsoft.com/office/officeart/2005/8/layout/hierarchy2"/>
    <dgm:cxn modelId="{0478E242-B142-4BED-BD59-F046EB520112}" type="presOf" srcId="{6D8F7A9A-941B-4CAC-8F24-51D58EC730E8}" destId="{0F790FF3-3B66-44C2-B6C0-7F3A51E94F65}" srcOrd="0" destOrd="0" presId="urn:microsoft.com/office/officeart/2005/8/layout/hierarchy2"/>
    <dgm:cxn modelId="{89693B7B-18B0-461C-B095-EBD6670EF964}" srcId="{6D8F7A9A-941B-4CAC-8F24-51D58EC730E8}" destId="{DB90E072-4C6A-4730-A98A-8587340EAFD0}" srcOrd="0" destOrd="0" parTransId="{AAC3AB3A-1F86-4B5F-8C2E-63E3DB1BFBE2}" sibTransId="{F774A214-4ACE-4BDA-AD47-C1E2284ED37A}"/>
    <dgm:cxn modelId="{25374A61-1611-453D-9A0F-B6C7B9B72D64}" type="presOf" srcId="{AAC3AB3A-1F86-4B5F-8C2E-63E3DB1BFBE2}" destId="{EA2203E1-B70C-48A5-8017-637DD6C22E3D}" srcOrd="1" destOrd="0" presId="urn:microsoft.com/office/officeart/2005/8/layout/hierarchy2"/>
    <dgm:cxn modelId="{49C0A434-E13E-44AE-9DE5-3152A6593316}" type="presOf" srcId="{E8416500-5CBE-402E-8F36-EF687BA12D65}" destId="{C65F52D0-A85F-435E-A23B-DC19D8DEFC91}" srcOrd="0" destOrd="0" presId="urn:microsoft.com/office/officeart/2005/8/layout/hierarchy2"/>
    <dgm:cxn modelId="{14A1EB8B-2F6E-4208-B45D-22FC1892207C}" type="presOf" srcId="{AAC3AB3A-1F86-4B5F-8C2E-63E3DB1BFBE2}" destId="{9110A612-51CB-4936-B9B8-9E60F0611EA9}" srcOrd="0" destOrd="0" presId="urn:microsoft.com/office/officeart/2005/8/layout/hierarchy2"/>
    <dgm:cxn modelId="{82A3779C-0962-4C94-8955-C0E3D6021941}" srcId="{E9758EA6-4D85-48E8-B228-46BDB6569591}" destId="{6D8F7A9A-941B-4CAC-8F24-51D58EC730E8}" srcOrd="0" destOrd="0" parTransId="{31DB5692-32FB-4FE6-B2C7-024BAFC0C2FD}" sibTransId="{A1FE1B1F-4C56-4E95-A769-DA98E1220474}"/>
    <dgm:cxn modelId="{783656BB-DF95-4ECF-876F-E1F16F557F05}" type="presOf" srcId="{E8416500-5CBE-402E-8F36-EF687BA12D65}" destId="{9A3ED43E-FC29-45EB-8A44-7A517EED873E}" srcOrd="1" destOrd="0" presId="urn:microsoft.com/office/officeart/2005/8/layout/hierarchy2"/>
    <dgm:cxn modelId="{3B9B03A2-2913-4EEF-8CAF-4931BB554ACB}" srcId="{6D8F7A9A-941B-4CAC-8F24-51D58EC730E8}" destId="{D3E2D9FB-D3D8-427A-961A-7BFBE4C1497A}" srcOrd="1" destOrd="0" parTransId="{E8416500-5CBE-402E-8F36-EF687BA12D65}" sibTransId="{8BE0E1E2-02E9-48CD-927D-E62BE04FB700}"/>
    <dgm:cxn modelId="{EBAAB68B-ED13-48B5-94EF-82335015B766}" type="presParOf" srcId="{7C960948-1BF2-4C4B-9057-CC3AE58CB55E}" destId="{4E800633-B29A-432C-A731-A1CC1AB304AF}" srcOrd="0" destOrd="0" presId="urn:microsoft.com/office/officeart/2005/8/layout/hierarchy2"/>
    <dgm:cxn modelId="{33E21648-E1F1-4FA6-AD7F-5EAD98A2C084}" type="presParOf" srcId="{4E800633-B29A-432C-A731-A1CC1AB304AF}" destId="{0F790FF3-3B66-44C2-B6C0-7F3A51E94F65}" srcOrd="0" destOrd="0" presId="urn:microsoft.com/office/officeart/2005/8/layout/hierarchy2"/>
    <dgm:cxn modelId="{BA0FEDF6-86B7-4D61-9C0D-C3AE475D38FA}" type="presParOf" srcId="{4E800633-B29A-432C-A731-A1CC1AB304AF}" destId="{5B2C562C-A3A5-4E72-938D-6846A745D6BD}" srcOrd="1" destOrd="0" presId="urn:microsoft.com/office/officeart/2005/8/layout/hierarchy2"/>
    <dgm:cxn modelId="{53F0A70D-1F59-4DBB-9360-EF1BB4F81188}" type="presParOf" srcId="{5B2C562C-A3A5-4E72-938D-6846A745D6BD}" destId="{9110A612-51CB-4936-B9B8-9E60F0611EA9}" srcOrd="0" destOrd="0" presId="urn:microsoft.com/office/officeart/2005/8/layout/hierarchy2"/>
    <dgm:cxn modelId="{B0EFABC5-3250-44FE-8F37-6561AB4EF86E}" type="presParOf" srcId="{9110A612-51CB-4936-B9B8-9E60F0611EA9}" destId="{EA2203E1-B70C-48A5-8017-637DD6C22E3D}" srcOrd="0" destOrd="0" presId="urn:microsoft.com/office/officeart/2005/8/layout/hierarchy2"/>
    <dgm:cxn modelId="{705B4564-7B53-4D51-B86B-AE3390F78470}" type="presParOf" srcId="{5B2C562C-A3A5-4E72-938D-6846A745D6BD}" destId="{F4413F90-CEAF-40EC-985A-CD5CB886AC42}" srcOrd="1" destOrd="0" presId="urn:microsoft.com/office/officeart/2005/8/layout/hierarchy2"/>
    <dgm:cxn modelId="{456D4AF0-7069-4EA9-A389-D7B5E7256A0E}" type="presParOf" srcId="{F4413F90-CEAF-40EC-985A-CD5CB886AC42}" destId="{7572FF57-32C0-4293-A613-5DF6CF69D1F3}" srcOrd="0" destOrd="0" presId="urn:microsoft.com/office/officeart/2005/8/layout/hierarchy2"/>
    <dgm:cxn modelId="{AE117E40-6B8D-4D8A-BC73-0F3695DF138B}" type="presParOf" srcId="{F4413F90-CEAF-40EC-985A-CD5CB886AC42}" destId="{A57AB3AD-9F27-4AFA-B645-867F6D0BEDFE}" srcOrd="1" destOrd="0" presId="urn:microsoft.com/office/officeart/2005/8/layout/hierarchy2"/>
    <dgm:cxn modelId="{EC3E0569-DE4A-479A-8C5A-B4D80D7A80F0}" type="presParOf" srcId="{5B2C562C-A3A5-4E72-938D-6846A745D6BD}" destId="{C65F52D0-A85F-435E-A23B-DC19D8DEFC91}" srcOrd="2" destOrd="0" presId="urn:microsoft.com/office/officeart/2005/8/layout/hierarchy2"/>
    <dgm:cxn modelId="{C089C13F-B0EA-4900-9B95-C5C1A6F72E3A}" type="presParOf" srcId="{C65F52D0-A85F-435E-A23B-DC19D8DEFC91}" destId="{9A3ED43E-FC29-45EB-8A44-7A517EED873E}" srcOrd="0" destOrd="0" presId="urn:microsoft.com/office/officeart/2005/8/layout/hierarchy2"/>
    <dgm:cxn modelId="{D6691643-4A35-47F3-8FFB-9C5BCBC623E6}" type="presParOf" srcId="{5B2C562C-A3A5-4E72-938D-6846A745D6BD}" destId="{D4531EBE-F93F-43F4-802F-1349E5729888}" srcOrd="3" destOrd="0" presId="urn:microsoft.com/office/officeart/2005/8/layout/hierarchy2"/>
    <dgm:cxn modelId="{9C7EC8ED-BF89-424E-9A13-D24FC2DD53F5}" type="presParOf" srcId="{D4531EBE-F93F-43F4-802F-1349E5729888}" destId="{043EBD15-22EE-4BD0-97B7-B5E9186A03A9}" srcOrd="0" destOrd="0" presId="urn:microsoft.com/office/officeart/2005/8/layout/hierarchy2"/>
    <dgm:cxn modelId="{CF66953E-2B26-459A-8367-22ED456FFDF3}" type="presParOf" srcId="{D4531EBE-F93F-43F4-802F-1349E5729888}" destId="{3B8C0B04-8647-41C6-8213-5913C115770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F7B98C-35CB-4900-878F-ED7A594BF7D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1C1018C-1E36-4704-BD63-E58870CDCC5E}">
      <dgm:prSet phldrT="[Text]"/>
      <dgm:spPr>
        <a:solidFill>
          <a:srgbClr val="A1152D"/>
        </a:solidFill>
      </dgm:spPr>
      <dgm:t>
        <a:bodyPr/>
        <a:lstStyle/>
        <a:p>
          <a:r>
            <a:rPr lang="en-US" dirty="0" smtClean="0"/>
            <a:t>Read-only access to the database </a:t>
          </a:r>
          <a:endParaRPr lang="en-US" dirty="0"/>
        </a:p>
      </dgm:t>
    </dgm:pt>
    <dgm:pt modelId="{583DCA78-CCE8-4CB6-9747-049E64D82BC5}" type="parTrans" cxnId="{A3493A10-74A7-4C8D-82AF-89B23F21D1D8}">
      <dgm:prSet/>
      <dgm:spPr/>
      <dgm:t>
        <a:bodyPr/>
        <a:lstStyle/>
        <a:p>
          <a:endParaRPr lang="en-US"/>
        </a:p>
      </dgm:t>
    </dgm:pt>
    <dgm:pt modelId="{763ABA3E-B165-4231-A73C-62187AFB2409}" type="sibTrans" cxnId="{A3493A10-74A7-4C8D-82AF-89B23F21D1D8}">
      <dgm:prSet/>
      <dgm:spPr/>
      <dgm:t>
        <a:bodyPr/>
        <a:lstStyle/>
        <a:p>
          <a:endParaRPr lang="en-US"/>
        </a:p>
      </dgm:t>
    </dgm:pt>
    <dgm:pt modelId="{C746CB9B-8A65-427D-87E5-9771DFFC073E}">
      <dgm:prSet phldrT="[Text]" custT="1"/>
      <dgm:spPr>
        <a:solidFill>
          <a:srgbClr val="FC766C">
            <a:alpha val="90000"/>
          </a:srgbClr>
        </a:solidFill>
      </dgm:spPr>
      <dgm:t>
        <a:bodyPr/>
        <a:lstStyle/>
        <a:p>
          <a:r>
            <a:rPr lang="en-US" sz="1600" dirty="0" smtClean="0"/>
            <a:t>A high degree of freedom of selecting the data and arranging the data to fit the need</a:t>
          </a:r>
          <a:endParaRPr lang="en-US" sz="1600" dirty="0"/>
        </a:p>
      </dgm:t>
    </dgm:pt>
    <dgm:pt modelId="{0D61A8AE-AA3D-409A-BBD0-2224AF0863DB}" type="parTrans" cxnId="{C689A2E4-3775-423B-9D35-82A3D255A2F5}">
      <dgm:prSet/>
      <dgm:spPr/>
      <dgm:t>
        <a:bodyPr/>
        <a:lstStyle/>
        <a:p>
          <a:endParaRPr lang="en-US"/>
        </a:p>
      </dgm:t>
    </dgm:pt>
    <dgm:pt modelId="{74020C5C-CDB4-467A-8F46-B8B434237A5B}" type="sibTrans" cxnId="{C689A2E4-3775-423B-9D35-82A3D255A2F5}">
      <dgm:prSet/>
      <dgm:spPr/>
      <dgm:t>
        <a:bodyPr/>
        <a:lstStyle/>
        <a:p>
          <a:endParaRPr lang="en-US"/>
        </a:p>
      </dgm:t>
    </dgm:pt>
    <dgm:pt modelId="{7E806108-3DE1-4F9A-9832-7BA420C12D4A}">
      <dgm:prSet phldrT="[Text]" custT="1"/>
      <dgm:spPr>
        <a:solidFill>
          <a:srgbClr val="FC766C">
            <a:alpha val="90000"/>
          </a:srgbClr>
        </a:solidFill>
      </dgm:spPr>
      <dgm:t>
        <a:bodyPr/>
        <a:lstStyle/>
        <a:p>
          <a:r>
            <a:rPr lang="en-US" sz="1600" dirty="0" smtClean="0"/>
            <a:t>Requires an extensive knowledge on creating query and the data structure itself</a:t>
          </a:r>
          <a:endParaRPr lang="en-US" sz="1600" dirty="0"/>
        </a:p>
      </dgm:t>
    </dgm:pt>
    <dgm:pt modelId="{CDD7C138-F234-435A-B2C4-F942A5730D94}" type="parTrans" cxnId="{3276DBB8-1094-4348-93B9-A1FFFA664953}">
      <dgm:prSet/>
      <dgm:spPr/>
      <dgm:t>
        <a:bodyPr/>
        <a:lstStyle/>
        <a:p>
          <a:endParaRPr lang="en-US"/>
        </a:p>
      </dgm:t>
    </dgm:pt>
    <dgm:pt modelId="{A91680CA-1124-4762-A9C5-F187737C3ED4}" type="sibTrans" cxnId="{3276DBB8-1094-4348-93B9-A1FFFA664953}">
      <dgm:prSet/>
      <dgm:spPr/>
      <dgm:t>
        <a:bodyPr/>
        <a:lstStyle/>
        <a:p>
          <a:endParaRPr lang="en-US"/>
        </a:p>
      </dgm:t>
    </dgm:pt>
    <dgm:pt modelId="{31F274AA-F226-4229-BBB5-0C03D3B35DA3}">
      <dgm:prSet phldrT="[Text]"/>
      <dgm:spPr>
        <a:solidFill>
          <a:srgbClr val="A1152D"/>
        </a:solidFill>
      </dgm:spPr>
      <dgm:t>
        <a:bodyPr/>
        <a:lstStyle/>
        <a:p>
          <a:r>
            <a:rPr lang="en-US" dirty="0" smtClean="0"/>
            <a:t>Backup-Restore mechanism</a:t>
          </a:r>
          <a:endParaRPr lang="en-US" dirty="0"/>
        </a:p>
      </dgm:t>
    </dgm:pt>
    <dgm:pt modelId="{43ED841D-AF30-444E-B80F-2AB5B8D428B2}" type="parTrans" cxnId="{315602B6-E0C7-43FC-B132-6C3CF48FFD1F}">
      <dgm:prSet/>
      <dgm:spPr/>
      <dgm:t>
        <a:bodyPr/>
        <a:lstStyle/>
        <a:p>
          <a:endParaRPr lang="en-US"/>
        </a:p>
      </dgm:t>
    </dgm:pt>
    <dgm:pt modelId="{0E136C07-D631-4636-A175-71C066E144B0}" type="sibTrans" cxnId="{315602B6-E0C7-43FC-B132-6C3CF48FFD1F}">
      <dgm:prSet/>
      <dgm:spPr/>
      <dgm:t>
        <a:bodyPr/>
        <a:lstStyle/>
        <a:p>
          <a:endParaRPr lang="en-US"/>
        </a:p>
      </dgm:t>
    </dgm:pt>
    <dgm:pt modelId="{202B2DB7-6E84-4EF8-96B5-919BB83C5869}">
      <dgm:prSet phldrT="[Text]" custT="1"/>
      <dgm:spPr>
        <a:solidFill>
          <a:srgbClr val="FC766C">
            <a:alpha val="90000"/>
          </a:srgbClr>
        </a:solidFill>
      </dgm:spPr>
      <dgm:t>
        <a:bodyPr/>
        <a:lstStyle/>
        <a:p>
          <a:r>
            <a:rPr lang="en-US" sz="1600" dirty="0" smtClean="0"/>
            <a:t>A kind of cloning auditee’s database</a:t>
          </a:r>
          <a:endParaRPr lang="en-US" sz="1600" dirty="0"/>
        </a:p>
      </dgm:t>
    </dgm:pt>
    <dgm:pt modelId="{BED44B05-81F5-4381-AE95-CFA859748C47}" type="parTrans" cxnId="{C395BC49-5F9F-4277-A311-74C640B3B616}">
      <dgm:prSet/>
      <dgm:spPr/>
      <dgm:t>
        <a:bodyPr/>
        <a:lstStyle/>
        <a:p>
          <a:endParaRPr lang="en-US"/>
        </a:p>
      </dgm:t>
    </dgm:pt>
    <dgm:pt modelId="{0CC72FBD-2457-4076-89D0-77CD60731D97}" type="sibTrans" cxnId="{C395BC49-5F9F-4277-A311-74C640B3B616}">
      <dgm:prSet/>
      <dgm:spPr/>
      <dgm:t>
        <a:bodyPr/>
        <a:lstStyle/>
        <a:p>
          <a:endParaRPr lang="en-US"/>
        </a:p>
      </dgm:t>
    </dgm:pt>
    <dgm:pt modelId="{691C027C-D742-4C89-AE3A-250E08548CD3}">
      <dgm:prSet phldrT="[Text]" custT="1"/>
      <dgm:spPr>
        <a:solidFill>
          <a:srgbClr val="FC766C">
            <a:alpha val="90000"/>
          </a:srgbClr>
        </a:solidFill>
      </dgm:spPr>
      <dgm:t>
        <a:bodyPr/>
        <a:lstStyle/>
        <a:p>
          <a:r>
            <a:rPr lang="en-US" sz="1600" dirty="0" smtClean="0"/>
            <a:t>Auditors conduct data analytics in an isolated database</a:t>
          </a:r>
          <a:endParaRPr lang="en-US" sz="1600" dirty="0"/>
        </a:p>
      </dgm:t>
    </dgm:pt>
    <dgm:pt modelId="{938C3EF7-B7A8-4918-A958-A22986A6F3CE}" type="parTrans" cxnId="{A4057029-B207-46A8-9B15-363AB92A8B54}">
      <dgm:prSet/>
      <dgm:spPr/>
      <dgm:t>
        <a:bodyPr/>
        <a:lstStyle/>
        <a:p>
          <a:endParaRPr lang="en-US"/>
        </a:p>
      </dgm:t>
    </dgm:pt>
    <dgm:pt modelId="{FCC312E6-EFFD-4C93-B20D-6F917D7ADFAE}" type="sibTrans" cxnId="{A4057029-B207-46A8-9B15-363AB92A8B54}">
      <dgm:prSet/>
      <dgm:spPr/>
      <dgm:t>
        <a:bodyPr/>
        <a:lstStyle/>
        <a:p>
          <a:endParaRPr lang="en-US"/>
        </a:p>
      </dgm:t>
    </dgm:pt>
    <dgm:pt modelId="{B116DD44-50EF-4258-8651-0980F5637229}">
      <dgm:prSet phldrT="[Text]"/>
      <dgm:spPr>
        <a:solidFill>
          <a:srgbClr val="A1152D"/>
        </a:solidFill>
      </dgm:spPr>
      <dgm:t>
        <a:bodyPr/>
        <a:lstStyle/>
        <a:p>
          <a:r>
            <a:rPr lang="en-US" dirty="0" smtClean="0"/>
            <a:t>Delivering the requested data through LAN-WAN or VPN</a:t>
          </a:r>
          <a:endParaRPr lang="en-US" dirty="0"/>
        </a:p>
      </dgm:t>
    </dgm:pt>
    <dgm:pt modelId="{FCDD3F11-09DE-4A04-8438-7299055A7AAB}" type="parTrans" cxnId="{57896469-B2D8-4E52-98F0-5A396533468D}">
      <dgm:prSet/>
      <dgm:spPr/>
      <dgm:t>
        <a:bodyPr/>
        <a:lstStyle/>
        <a:p>
          <a:endParaRPr lang="en-US"/>
        </a:p>
      </dgm:t>
    </dgm:pt>
    <dgm:pt modelId="{5CC2CA8D-C4B4-4537-BE14-6D978BE91F87}" type="sibTrans" cxnId="{57896469-B2D8-4E52-98F0-5A396533468D}">
      <dgm:prSet/>
      <dgm:spPr/>
      <dgm:t>
        <a:bodyPr/>
        <a:lstStyle/>
        <a:p>
          <a:endParaRPr lang="en-US"/>
        </a:p>
      </dgm:t>
    </dgm:pt>
    <dgm:pt modelId="{B1EE047C-7490-47BA-9330-D912F34B14C3}">
      <dgm:prSet phldrT="[Text]" custT="1"/>
      <dgm:spPr>
        <a:solidFill>
          <a:srgbClr val="FC766C">
            <a:alpha val="90000"/>
          </a:srgbClr>
        </a:solidFill>
      </dgm:spPr>
      <dgm:t>
        <a:bodyPr/>
        <a:lstStyle/>
        <a:p>
          <a:r>
            <a:rPr lang="en-US" sz="1600" dirty="0" smtClean="0"/>
            <a:t>A limited interaction with auditee’s database management system</a:t>
          </a:r>
          <a:endParaRPr lang="en-US" sz="1600" dirty="0"/>
        </a:p>
      </dgm:t>
    </dgm:pt>
    <dgm:pt modelId="{16D5FD31-AC85-4A5B-B29E-3DCB954BD058}" type="parTrans" cxnId="{24830E6F-7C89-4316-8FC0-085F6C71F601}">
      <dgm:prSet/>
      <dgm:spPr/>
      <dgm:t>
        <a:bodyPr/>
        <a:lstStyle/>
        <a:p>
          <a:endParaRPr lang="en-US"/>
        </a:p>
      </dgm:t>
    </dgm:pt>
    <dgm:pt modelId="{AB03F8C5-F8A2-4067-9960-33C45B286E7E}" type="sibTrans" cxnId="{24830E6F-7C89-4316-8FC0-085F6C71F601}">
      <dgm:prSet/>
      <dgm:spPr/>
      <dgm:t>
        <a:bodyPr/>
        <a:lstStyle/>
        <a:p>
          <a:endParaRPr lang="en-US"/>
        </a:p>
      </dgm:t>
    </dgm:pt>
    <dgm:pt modelId="{3D4B7DF2-A214-4566-B6A1-470BD1FA185F}">
      <dgm:prSet phldrT="[Text]" custT="1"/>
      <dgm:spPr>
        <a:solidFill>
          <a:srgbClr val="FC766C">
            <a:alpha val="90000"/>
          </a:srgbClr>
        </a:solidFill>
      </dgm:spPr>
      <dgm:t>
        <a:bodyPr/>
        <a:lstStyle/>
        <a:p>
          <a:r>
            <a:rPr lang="en-US" sz="1600" dirty="0" smtClean="0"/>
            <a:t>Auditee put the file needed by auditors on the location in which auditor has right to access the file through organization network using Wi-Fi or Cable</a:t>
          </a:r>
          <a:endParaRPr lang="en-US" sz="1600" dirty="0"/>
        </a:p>
      </dgm:t>
    </dgm:pt>
    <dgm:pt modelId="{FC8DCAD2-C47B-4658-994A-F04241A1C19F}" type="parTrans" cxnId="{A1E9F1FC-F15F-4CDE-8F65-F16DEFDCD2BD}">
      <dgm:prSet/>
      <dgm:spPr/>
      <dgm:t>
        <a:bodyPr/>
        <a:lstStyle/>
        <a:p>
          <a:endParaRPr lang="en-US"/>
        </a:p>
      </dgm:t>
    </dgm:pt>
    <dgm:pt modelId="{DBC8BAA6-BE46-4068-ACF2-D78EC13DC593}" type="sibTrans" cxnId="{A1E9F1FC-F15F-4CDE-8F65-F16DEFDCD2BD}">
      <dgm:prSet/>
      <dgm:spPr/>
      <dgm:t>
        <a:bodyPr/>
        <a:lstStyle/>
        <a:p>
          <a:endParaRPr lang="en-US"/>
        </a:p>
      </dgm:t>
    </dgm:pt>
    <dgm:pt modelId="{D1F1418E-C5FA-425B-8E3B-738A58E06A73}">
      <dgm:prSet phldrT="[Text]" custT="1"/>
      <dgm:spPr>
        <a:solidFill>
          <a:srgbClr val="FC766C">
            <a:alpha val="90000"/>
          </a:srgbClr>
        </a:solidFill>
      </dgm:spPr>
      <dgm:t>
        <a:bodyPr/>
        <a:lstStyle/>
        <a:p>
          <a:r>
            <a:rPr lang="en-US" sz="1600" dirty="0" smtClean="0"/>
            <a:t>Auditors should have the same database management system</a:t>
          </a:r>
          <a:endParaRPr lang="en-US" sz="1600" dirty="0"/>
        </a:p>
      </dgm:t>
    </dgm:pt>
    <dgm:pt modelId="{81953C87-2F97-4435-B8A8-8A06F834F146}" type="parTrans" cxnId="{72959E2E-E1E6-4E65-9880-D22F6DC8AA78}">
      <dgm:prSet/>
      <dgm:spPr/>
      <dgm:t>
        <a:bodyPr/>
        <a:lstStyle/>
        <a:p>
          <a:endParaRPr lang="en-US"/>
        </a:p>
      </dgm:t>
    </dgm:pt>
    <dgm:pt modelId="{19A81A63-9853-449E-8610-5203658C507F}" type="sibTrans" cxnId="{72959E2E-E1E6-4E65-9880-D22F6DC8AA78}">
      <dgm:prSet/>
      <dgm:spPr/>
      <dgm:t>
        <a:bodyPr/>
        <a:lstStyle/>
        <a:p>
          <a:endParaRPr lang="en-US"/>
        </a:p>
      </dgm:t>
    </dgm:pt>
    <dgm:pt modelId="{501B04AE-3693-481F-9DCB-317812B7C6D4}" type="pres">
      <dgm:prSet presAssocID="{22F7B98C-35CB-4900-878F-ED7A594BF7DD}" presName="Name0" presStyleCnt="0">
        <dgm:presLayoutVars>
          <dgm:dir/>
          <dgm:animLvl val="lvl"/>
          <dgm:resizeHandles val="exact"/>
        </dgm:presLayoutVars>
      </dgm:prSet>
      <dgm:spPr/>
      <dgm:t>
        <a:bodyPr/>
        <a:lstStyle/>
        <a:p>
          <a:endParaRPr lang="en-US"/>
        </a:p>
      </dgm:t>
    </dgm:pt>
    <dgm:pt modelId="{1E3D089C-8B7C-4780-AFB2-898AE8494979}" type="pres">
      <dgm:prSet presAssocID="{51C1018C-1E36-4704-BD63-E58870CDCC5E}" presName="composite" presStyleCnt="0"/>
      <dgm:spPr/>
    </dgm:pt>
    <dgm:pt modelId="{11C2DEE6-729C-4C0D-ACC8-1C0F23639077}" type="pres">
      <dgm:prSet presAssocID="{51C1018C-1E36-4704-BD63-E58870CDCC5E}" presName="parTx" presStyleLbl="alignNode1" presStyleIdx="0" presStyleCnt="3">
        <dgm:presLayoutVars>
          <dgm:chMax val="0"/>
          <dgm:chPref val="0"/>
          <dgm:bulletEnabled val="1"/>
        </dgm:presLayoutVars>
      </dgm:prSet>
      <dgm:spPr/>
      <dgm:t>
        <a:bodyPr/>
        <a:lstStyle/>
        <a:p>
          <a:endParaRPr lang="en-US"/>
        </a:p>
      </dgm:t>
    </dgm:pt>
    <dgm:pt modelId="{C9B5C701-7364-4398-BACF-C8C6287C54A4}" type="pres">
      <dgm:prSet presAssocID="{51C1018C-1E36-4704-BD63-E58870CDCC5E}" presName="desTx" presStyleLbl="alignAccFollowNode1" presStyleIdx="0" presStyleCnt="3">
        <dgm:presLayoutVars>
          <dgm:bulletEnabled val="1"/>
        </dgm:presLayoutVars>
      </dgm:prSet>
      <dgm:spPr/>
      <dgm:t>
        <a:bodyPr/>
        <a:lstStyle/>
        <a:p>
          <a:endParaRPr lang="en-US"/>
        </a:p>
      </dgm:t>
    </dgm:pt>
    <dgm:pt modelId="{DA3796BA-85CC-4AB1-9E1F-303619F1BC28}" type="pres">
      <dgm:prSet presAssocID="{763ABA3E-B165-4231-A73C-62187AFB2409}" presName="space" presStyleCnt="0"/>
      <dgm:spPr/>
    </dgm:pt>
    <dgm:pt modelId="{81DCA044-32B9-4321-A29A-5E91EE5EB8AC}" type="pres">
      <dgm:prSet presAssocID="{31F274AA-F226-4229-BBB5-0C03D3B35DA3}" presName="composite" presStyleCnt="0"/>
      <dgm:spPr/>
    </dgm:pt>
    <dgm:pt modelId="{E58B76D3-6791-47C3-95E3-96DD7BF10292}" type="pres">
      <dgm:prSet presAssocID="{31F274AA-F226-4229-BBB5-0C03D3B35DA3}" presName="parTx" presStyleLbl="alignNode1" presStyleIdx="1" presStyleCnt="3">
        <dgm:presLayoutVars>
          <dgm:chMax val="0"/>
          <dgm:chPref val="0"/>
          <dgm:bulletEnabled val="1"/>
        </dgm:presLayoutVars>
      </dgm:prSet>
      <dgm:spPr/>
      <dgm:t>
        <a:bodyPr/>
        <a:lstStyle/>
        <a:p>
          <a:endParaRPr lang="en-US"/>
        </a:p>
      </dgm:t>
    </dgm:pt>
    <dgm:pt modelId="{AB6A13C6-7841-4653-9244-C5359223300E}" type="pres">
      <dgm:prSet presAssocID="{31F274AA-F226-4229-BBB5-0C03D3B35DA3}" presName="desTx" presStyleLbl="alignAccFollowNode1" presStyleIdx="1" presStyleCnt="3">
        <dgm:presLayoutVars>
          <dgm:bulletEnabled val="1"/>
        </dgm:presLayoutVars>
      </dgm:prSet>
      <dgm:spPr/>
      <dgm:t>
        <a:bodyPr/>
        <a:lstStyle/>
        <a:p>
          <a:endParaRPr lang="en-US"/>
        </a:p>
      </dgm:t>
    </dgm:pt>
    <dgm:pt modelId="{C9060578-2152-4032-B610-6C04152763CA}" type="pres">
      <dgm:prSet presAssocID="{0E136C07-D631-4636-A175-71C066E144B0}" presName="space" presStyleCnt="0"/>
      <dgm:spPr/>
    </dgm:pt>
    <dgm:pt modelId="{7E0B3122-8956-4271-B216-2953B93A0DCE}" type="pres">
      <dgm:prSet presAssocID="{B116DD44-50EF-4258-8651-0980F5637229}" presName="composite" presStyleCnt="0"/>
      <dgm:spPr/>
    </dgm:pt>
    <dgm:pt modelId="{6FBF0F13-285E-4FD2-B8A6-83BDE7322262}" type="pres">
      <dgm:prSet presAssocID="{B116DD44-50EF-4258-8651-0980F5637229}" presName="parTx" presStyleLbl="alignNode1" presStyleIdx="2" presStyleCnt="3">
        <dgm:presLayoutVars>
          <dgm:chMax val="0"/>
          <dgm:chPref val="0"/>
          <dgm:bulletEnabled val="1"/>
        </dgm:presLayoutVars>
      </dgm:prSet>
      <dgm:spPr/>
      <dgm:t>
        <a:bodyPr/>
        <a:lstStyle/>
        <a:p>
          <a:endParaRPr lang="en-US"/>
        </a:p>
      </dgm:t>
    </dgm:pt>
    <dgm:pt modelId="{5905D07B-6371-4C4B-B990-2490C41744FE}" type="pres">
      <dgm:prSet presAssocID="{B116DD44-50EF-4258-8651-0980F5637229}" presName="desTx" presStyleLbl="alignAccFollowNode1" presStyleIdx="2" presStyleCnt="3">
        <dgm:presLayoutVars>
          <dgm:bulletEnabled val="1"/>
        </dgm:presLayoutVars>
      </dgm:prSet>
      <dgm:spPr/>
      <dgm:t>
        <a:bodyPr/>
        <a:lstStyle/>
        <a:p>
          <a:endParaRPr lang="en-US"/>
        </a:p>
      </dgm:t>
    </dgm:pt>
  </dgm:ptLst>
  <dgm:cxnLst>
    <dgm:cxn modelId="{D78C7FD2-80A9-48D6-86F1-A6E8387419FF}" type="presOf" srcId="{B1EE047C-7490-47BA-9330-D912F34B14C3}" destId="{5905D07B-6371-4C4B-B990-2490C41744FE}" srcOrd="0" destOrd="0" presId="urn:microsoft.com/office/officeart/2005/8/layout/hList1"/>
    <dgm:cxn modelId="{315602B6-E0C7-43FC-B132-6C3CF48FFD1F}" srcId="{22F7B98C-35CB-4900-878F-ED7A594BF7DD}" destId="{31F274AA-F226-4229-BBB5-0C03D3B35DA3}" srcOrd="1" destOrd="0" parTransId="{43ED841D-AF30-444E-B80F-2AB5B8D428B2}" sibTransId="{0E136C07-D631-4636-A175-71C066E144B0}"/>
    <dgm:cxn modelId="{1781120B-9786-4054-9D7B-C09166BF7D12}" type="presOf" srcId="{202B2DB7-6E84-4EF8-96B5-919BB83C5869}" destId="{AB6A13C6-7841-4653-9244-C5359223300E}" srcOrd="0" destOrd="0" presId="urn:microsoft.com/office/officeart/2005/8/layout/hList1"/>
    <dgm:cxn modelId="{A3493A10-74A7-4C8D-82AF-89B23F21D1D8}" srcId="{22F7B98C-35CB-4900-878F-ED7A594BF7DD}" destId="{51C1018C-1E36-4704-BD63-E58870CDCC5E}" srcOrd="0" destOrd="0" parTransId="{583DCA78-CCE8-4CB6-9747-049E64D82BC5}" sibTransId="{763ABA3E-B165-4231-A73C-62187AFB2409}"/>
    <dgm:cxn modelId="{768CE87E-EB41-469E-94EA-6271AB06A0DD}" type="presOf" srcId="{3D4B7DF2-A214-4566-B6A1-470BD1FA185F}" destId="{5905D07B-6371-4C4B-B990-2490C41744FE}" srcOrd="0" destOrd="1" presId="urn:microsoft.com/office/officeart/2005/8/layout/hList1"/>
    <dgm:cxn modelId="{6918C8D1-E13A-43C8-937E-04C588A3BBAA}" type="presOf" srcId="{D1F1418E-C5FA-425B-8E3B-738A58E06A73}" destId="{AB6A13C6-7841-4653-9244-C5359223300E}" srcOrd="0" destOrd="2" presId="urn:microsoft.com/office/officeart/2005/8/layout/hList1"/>
    <dgm:cxn modelId="{88EC25E7-FC7A-453F-B1D3-6FBA31B8668E}" type="presOf" srcId="{C746CB9B-8A65-427D-87E5-9771DFFC073E}" destId="{C9B5C701-7364-4398-BACF-C8C6287C54A4}" srcOrd="0" destOrd="0" presId="urn:microsoft.com/office/officeart/2005/8/layout/hList1"/>
    <dgm:cxn modelId="{419FFD10-06BA-43F3-A13B-C78F30759310}" type="presOf" srcId="{51C1018C-1E36-4704-BD63-E58870CDCC5E}" destId="{11C2DEE6-729C-4C0D-ACC8-1C0F23639077}" srcOrd="0" destOrd="0" presId="urn:microsoft.com/office/officeart/2005/8/layout/hList1"/>
    <dgm:cxn modelId="{57896469-B2D8-4E52-98F0-5A396533468D}" srcId="{22F7B98C-35CB-4900-878F-ED7A594BF7DD}" destId="{B116DD44-50EF-4258-8651-0980F5637229}" srcOrd="2" destOrd="0" parTransId="{FCDD3F11-09DE-4A04-8438-7299055A7AAB}" sibTransId="{5CC2CA8D-C4B4-4537-BE14-6D978BE91F87}"/>
    <dgm:cxn modelId="{A1E9F1FC-F15F-4CDE-8F65-F16DEFDCD2BD}" srcId="{B116DD44-50EF-4258-8651-0980F5637229}" destId="{3D4B7DF2-A214-4566-B6A1-470BD1FA185F}" srcOrd="1" destOrd="0" parTransId="{FC8DCAD2-C47B-4658-994A-F04241A1C19F}" sibTransId="{DBC8BAA6-BE46-4068-ACF2-D78EC13DC593}"/>
    <dgm:cxn modelId="{72959E2E-E1E6-4E65-9880-D22F6DC8AA78}" srcId="{31F274AA-F226-4229-BBB5-0C03D3B35DA3}" destId="{D1F1418E-C5FA-425B-8E3B-738A58E06A73}" srcOrd="2" destOrd="0" parTransId="{81953C87-2F97-4435-B8A8-8A06F834F146}" sibTransId="{19A81A63-9853-449E-8610-5203658C507F}"/>
    <dgm:cxn modelId="{24830E6F-7C89-4316-8FC0-085F6C71F601}" srcId="{B116DD44-50EF-4258-8651-0980F5637229}" destId="{B1EE047C-7490-47BA-9330-D912F34B14C3}" srcOrd="0" destOrd="0" parTransId="{16D5FD31-AC85-4A5B-B29E-3DCB954BD058}" sibTransId="{AB03F8C5-F8A2-4067-9960-33C45B286E7E}"/>
    <dgm:cxn modelId="{F97477ED-5F0A-4958-B8F3-40A388754C2D}" type="presOf" srcId="{7E806108-3DE1-4F9A-9832-7BA420C12D4A}" destId="{C9B5C701-7364-4398-BACF-C8C6287C54A4}" srcOrd="0" destOrd="1" presId="urn:microsoft.com/office/officeart/2005/8/layout/hList1"/>
    <dgm:cxn modelId="{C395BC49-5F9F-4277-A311-74C640B3B616}" srcId="{31F274AA-F226-4229-BBB5-0C03D3B35DA3}" destId="{202B2DB7-6E84-4EF8-96B5-919BB83C5869}" srcOrd="0" destOrd="0" parTransId="{BED44B05-81F5-4381-AE95-CFA859748C47}" sibTransId="{0CC72FBD-2457-4076-89D0-77CD60731D97}"/>
    <dgm:cxn modelId="{767F9215-1082-448E-854A-CB0E140591C0}" type="presOf" srcId="{31F274AA-F226-4229-BBB5-0C03D3B35DA3}" destId="{E58B76D3-6791-47C3-95E3-96DD7BF10292}" srcOrd="0" destOrd="0" presId="urn:microsoft.com/office/officeart/2005/8/layout/hList1"/>
    <dgm:cxn modelId="{30D33EA1-566A-4D57-A97B-A5DFC97F64E1}" type="presOf" srcId="{22F7B98C-35CB-4900-878F-ED7A594BF7DD}" destId="{501B04AE-3693-481F-9DCB-317812B7C6D4}" srcOrd="0" destOrd="0" presId="urn:microsoft.com/office/officeart/2005/8/layout/hList1"/>
    <dgm:cxn modelId="{C689A2E4-3775-423B-9D35-82A3D255A2F5}" srcId="{51C1018C-1E36-4704-BD63-E58870CDCC5E}" destId="{C746CB9B-8A65-427D-87E5-9771DFFC073E}" srcOrd="0" destOrd="0" parTransId="{0D61A8AE-AA3D-409A-BBD0-2224AF0863DB}" sibTransId="{74020C5C-CDB4-467A-8F46-B8B434237A5B}"/>
    <dgm:cxn modelId="{A4057029-B207-46A8-9B15-363AB92A8B54}" srcId="{31F274AA-F226-4229-BBB5-0C03D3B35DA3}" destId="{691C027C-D742-4C89-AE3A-250E08548CD3}" srcOrd="1" destOrd="0" parTransId="{938C3EF7-B7A8-4918-A958-A22986A6F3CE}" sibTransId="{FCC312E6-EFFD-4C93-B20D-6F917D7ADFAE}"/>
    <dgm:cxn modelId="{3276DBB8-1094-4348-93B9-A1FFFA664953}" srcId="{51C1018C-1E36-4704-BD63-E58870CDCC5E}" destId="{7E806108-3DE1-4F9A-9832-7BA420C12D4A}" srcOrd="1" destOrd="0" parTransId="{CDD7C138-F234-435A-B2C4-F942A5730D94}" sibTransId="{A91680CA-1124-4762-A9C5-F187737C3ED4}"/>
    <dgm:cxn modelId="{579FC086-0E03-4423-A15A-A989FBC589A2}" type="presOf" srcId="{B116DD44-50EF-4258-8651-0980F5637229}" destId="{6FBF0F13-285E-4FD2-B8A6-83BDE7322262}" srcOrd="0" destOrd="0" presId="urn:microsoft.com/office/officeart/2005/8/layout/hList1"/>
    <dgm:cxn modelId="{63E6B8C3-3D9C-48B2-A15A-143D41EEEB15}" type="presOf" srcId="{691C027C-D742-4C89-AE3A-250E08548CD3}" destId="{AB6A13C6-7841-4653-9244-C5359223300E}" srcOrd="0" destOrd="1" presId="urn:microsoft.com/office/officeart/2005/8/layout/hList1"/>
    <dgm:cxn modelId="{BE706F19-92A7-48E5-95F8-C85EF2590002}" type="presParOf" srcId="{501B04AE-3693-481F-9DCB-317812B7C6D4}" destId="{1E3D089C-8B7C-4780-AFB2-898AE8494979}" srcOrd="0" destOrd="0" presId="urn:microsoft.com/office/officeart/2005/8/layout/hList1"/>
    <dgm:cxn modelId="{ECD85945-DDEB-4D8E-BC8F-62055FC7FDA3}" type="presParOf" srcId="{1E3D089C-8B7C-4780-AFB2-898AE8494979}" destId="{11C2DEE6-729C-4C0D-ACC8-1C0F23639077}" srcOrd="0" destOrd="0" presId="urn:microsoft.com/office/officeart/2005/8/layout/hList1"/>
    <dgm:cxn modelId="{3B2C5CCD-C708-453F-A44C-227B56CE6E59}" type="presParOf" srcId="{1E3D089C-8B7C-4780-AFB2-898AE8494979}" destId="{C9B5C701-7364-4398-BACF-C8C6287C54A4}" srcOrd="1" destOrd="0" presId="urn:microsoft.com/office/officeart/2005/8/layout/hList1"/>
    <dgm:cxn modelId="{6A06C27A-C4A1-4D61-951A-B1FA0DB290D8}" type="presParOf" srcId="{501B04AE-3693-481F-9DCB-317812B7C6D4}" destId="{DA3796BA-85CC-4AB1-9E1F-303619F1BC28}" srcOrd="1" destOrd="0" presId="urn:microsoft.com/office/officeart/2005/8/layout/hList1"/>
    <dgm:cxn modelId="{57782C52-4D3F-47A6-B188-F82DB2B23371}" type="presParOf" srcId="{501B04AE-3693-481F-9DCB-317812B7C6D4}" destId="{81DCA044-32B9-4321-A29A-5E91EE5EB8AC}" srcOrd="2" destOrd="0" presId="urn:microsoft.com/office/officeart/2005/8/layout/hList1"/>
    <dgm:cxn modelId="{13539FAF-1E37-4445-8059-9890139B46B0}" type="presParOf" srcId="{81DCA044-32B9-4321-A29A-5E91EE5EB8AC}" destId="{E58B76D3-6791-47C3-95E3-96DD7BF10292}" srcOrd="0" destOrd="0" presId="urn:microsoft.com/office/officeart/2005/8/layout/hList1"/>
    <dgm:cxn modelId="{2C9C8698-0351-48B7-83ED-9D34877F3861}" type="presParOf" srcId="{81DCA044-32B9-4321-A29A-5E91EE5EB8AC}" destId="{AB6A13C6-7841-4653-9244-C5359223300E}" srcOrd="1" destOrd="0" presId="urn:microsoft.com/office/officeart/2005/8/layout/hList1"/>
    <dgm:cxn modelId="{F975CEE4-C658-41F4-ADF1-1352C1CB174D}" type="presParOf" srcId="{501B04AE-3693-481F-9DCB-317812B7C6D4}" destId="{C9060578-2152-4032-B610-6C04152763CA}" srcOrd="3" destOrd="0" presId="urn:microsoft.com/office/officeart/2005/8/layout/hList1"/>
    <dgm:cxn modelId="{B97990AF-585A-4EFA-86F5-2DD40F25217F}" type="presParOf" srcId="{501B04AE-3693-481F-9DCB-317812B7C6D4}" destId="{7E0B3122-8956-4271-B216-2953B93A0DCE}" srcOrd="4" destOrd="0" presId="urn:microsoft.com/office/officeart/2005/8/layout/hList1"/>
    <dgm:cxn modelId="{1AE1FBE6-F897-4819-A66A-2129664DD9AC}" type="presParOf" srcId="{7E0B3122-8956-4271-B216-2953B93A0DCE}" destId="{6FBF0F13-285E-4FD2-B8A6-83BDE7322262}" srcOrd="0" destOrd="0" presId="urn:microsoft.com/office/officeart/2005/8/layout/hList1"/>
    <dgm:cxn modelId="{3C3E3FEA-BFB5-4202-BD0F-E016A36D7139}" type="presParOf" srcId="{7E0B3122-8956-4271-B216-2953B93A0DCE}" destId="{5905D07B-6371-4C4B-B990-2490C41744F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4E9EA2-B526-4759-8C30-2573DDD062F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B2A38BB-4F26-4AF0-9E0A-F93E8C60FDBA}">
      <dgm:prSet phldrT="[Text]" custT="1"/>
      <dgm:spPr>
        <a:solidFill>
          <a:srgbClr val="A1152D"/>
        </a:solidFill>
      </dgm:spPr>
      <dgm:t>
        <a:bodyPr/>
        <a:lstStyle/>
        <a:p>
          <a:r>
            <a:rPr lang="en-US" sz="2400" dirty="0" smtClean="0"/>
            <a:t>The data are stored in several locations such as from a database management system, a website, and a file</a:t>
          </a:r>
          <a:endParaRPr lang="en-US" sz="2400" dirty="0"/>
        </a:p>
      </dgm:t>
    </dgm:pt>
    <dgm:pt modelId="{4982A5E4-1AA0-4396-8E9B-BFB94540C77F}" type="parTrans" cxnId="{B4173EA4-A975-4B79-A99D-D64812B6B9BF}">
      <dgm:prSet/>
      <dgm:spPr/>
      <dgm:t>
        <a:bodyPr/>
        <a:lstStyle/>
        <a:p>
          <a:endParaRPr lang="en-US"/>
        </a:p>
      </dgm:t>
    </dgm:pt>
    <dgm:pt modelId="{1FA23ABA-DC57-4C3B-81A1-1B49C1B3E047}" type="sibTrans" cxnId="{B4173EA4-A975-4B79-A99D-D64812B6B9BF}">
      <dgm:prSet/>
      <dgm:spPr/>
      <dgm:t>
        <a:bodyPr/>
        <a:lstStyle/>
        <a:p>
          <a:endParaRPr lang="en-US"/>
        </a:p>
      </dgm:t>
    </dgm:pt>
    <dgm:pt modelId="{69167CA5-2948-45E8-8233-E693A2E77D1F}">
      <dgm:prSet phldrT="[Text]" custT="1"/>
      <dgm:spPr>
        <a:solidFill>
          <a:srgbClr val="A1152D"/>
        </a:solidFill>
      </dgm:spPr>
      <dgm:t>
        <a:bodyPr/>
        <a:lstStyle/>
        <a:p>
          <a:r>
            <a:rPr lang="en-US" sz="2400" dirty="0" smtClean="0"/>
            <a:t>In order to avoid the risk of altering the original source</a:t>
          </a:r>
          <a:endParaRPr lang="en-US" sz="2400" dirty="0"/>
        </a:p>
      </dgm:t>
    </dgm:pt>
    <dgm:pt modelId="{4521473B-E5E3-486F-AD0C-C0B1D3A10249}" type="parTrans" cxnId="{6D051AE1-DBD8-443A-B18A-72DF31A93B03}">
      <dgm:prSet/>
      <dgm:spPr/>
      <dgm:t>
        <a:bodyPr/>
        <a:lstStyle/>
        <a:p>
          <a:endParaRPr lang="en-US"/>
        </a:p>
      </dgm:t>
    </dgm:pt>
    <dgm:pt modelId="{07036D2E-8D36-4B4B-B2A5-D19B5C622FF8}" type="sibTrans" cxnId="{6D051AE1-DBD8-443A-B18A-72DF31A93B03}">
      <dgm:prSet/>
      <dgm:spPr/>
      <dgm:t>
        <a:bodyPr/>
        <a:lstStyle/>
        <a:p>
          <a:endParaRPr lang="en-US"/>
        </a:p>
      </dgm:t>
    </dgm:pt>
    <dgm:pt modelId="{F4B00441-7346-4035-8362-15ABE54355BD}" type="pres">
      <dgm:prSet presAssocID="{B04E9EA2-B526-4759-8C30-2573DDD062F7}" presName="linear" presStyleCnt="0">
        <dgm:presLayoutVars>
          <dgm:dir/>
          <dgm:animLvl val="lvl"/>
          <dgm:resizeHandles val="exact"/>
        </dgm:presLayoutVars>
      </dgm:prSet>
      <dgm:spPr/>
      <dgm:t>
        <a:bodyPr/>
        <a:lstStyle/>
        <a:p>
          <a:endParaRPr lang="en-US"/>
        </a:p>
      </dgm:t>
    </dgm:pt>
    <dgm:pt modelId="{6F2DF2EB-D6EC-4A1B-ABB2-452BB9613937}" type="pres">
      <dgm:prSet presAssocID="{8B2A38BB-4F26-4AF0-9E0A-F93E8C60FDBA}" presName="parentLin" presStyleCnt="0"/>
      <dgm:spPr/>
    </dgm:pt>
    <dgm:pt modelId="{AD4E98EE-058A-4CBB-A3F0-95199FC614D7}" type="pres">
      <dgm:prSet presAssocID="{8B2A38BB-4F26-4AF0-9E0A-F93E8C60FDBA}" presName="parentLeftMargin" presStyleLbl="node1" presStyleIdx="0" presStyleCnt="2"/>
      <dgm:spPr/>
      <dgm:t>
        <a:bodyPr/>
        <a:lstStyle/>
        <a:p>
          <a:endParaRPr lang="en-US"/>
        </a:p>
      </dgm:t>
    </dgm:pt>
    <dgm:pt modelId="{80A7B3B7-1A5B-4FAF-B961-BACF4AA38FA4}" type="pres">
      <dgm:prSet presAssocID="{8B2A38BB-4F26-4AF0-9E0A-F93E8C60FDBA}" presName="parentText" presStyleLbl="node1" presStyleIdx="0" presStyleCnt="2" custScaleX="112391">
        <dgm:presLayoutVars>
          <dgm:chMax val="0"/>
          <dgm:bulletEnabled val="1"/>
        </dgm:presLayoutVars>
      </dgm:prSet>
      <dgm:spPr/>
      <dgm:t>
        <a:bodyPr/>
        <a:lstStyle/>
        <a:p>
          <a:endParaRPr lang="en-US"/>
        </a:p>
      </dgm:t>
    </dgm:pt>
    <dgm:pt modelId="{4BFEE927-44DE-4860-B240-3D0C3E9CD1C0}" type="pres">
      <dgm:prSet presAssocID="{8B2A38BB-4F26-4AF0-9E0A-F93E8C60FDBA}" presName="negativeSpace" presStyleCnt="0"/>
      <dgm:spPr/>
    </dgm:pt>
    <dgm:pt modelId="{CAF8A0C8-5813-4CCE-8BA6-6A7FB990B631}" type="pres">
      <dgm:prSet presAssocID="{8B2A38BB-4F26-4AF0-9E0A-F93E8C60FDBA}" presName="childText" presStyleLbl="conFgAcc1" presStyleIdx="0" presStyleCnt="2">
        <dgm:presLayoutVars>
          <dgm:bulletEnabled val="1"/>
        </dgm:presLayoutVars>
      </dgm:prSet>
      <dgm:spPr>
        <a:ln>
          <a:solidFill>
            <a:srgbClr val="A1152D"/>
          </a:solidFill>
        </a:ln>
      </dgm:spPr>
    </dgm:pt>
    <dgm:pt modelId="{B70F0929-3A1F-478E-9D8D-DE2957A4E58F}" type="pres">
      <dgm:prSet presAssocID="{1FA23ABA-DC57-4C3B-81A1-1B49C1B3E047}" presName="spaceBetweenRectangles" presStyleCnt="0"/>
      <dgm:spPr/>
    </dgm:pt>
    <dgm:pt modelId="{1FAC47F3-A171-4F7E-AB10-36A113A849B3}" type="pres">
      <dgm:prSet presAssocID="{69167CA5-2948-45E8-8233-E693A2E77D1F}" presName="parentLin" presStyleCnt="0"/>
      <dgm:spPr/>
    </dgm:pt>
    <dgm:pt modelId="{4732E678-6D67-4209-B756-9BC3CC77C0BB}" type="pres">
      <dgm:prSet presAssocID="{69167CA5-2948-45E8-8233-E693A2E77D1F}" presName="parentLeftMargin" presStyleLbl="node1" presStyleIdx="0" presStyleCnt="2"/>
      <dgm:spPr/>
      <dgm:t>
        <a:bodyPr/>
        <a:lstStyle/>
        <a:p>
          <a:endParaRPr lang="en-US"/>
        </a:p>
      </dgm:t>
    </dgm:pt>
    <dgm:pt modelId="{8660F278-9E4B-4793-9F2F-C6100B0FEB56}" type="pres">
      <dgm:prSet presAssocID="{69167CA5-2948-45E8-8233-E693A2E77D1F}" presName="parentText" presStyleLbl="node1" presStyleIdx="1" presStyleCnt="2" custScaleX="112391">
        <dgm:presLayoutVars>
          <dgm:chMax val="0"/>
          <dgm:bulletEnabled val="1"/>
        </dgm:presLayoutVars>
      </dgm:prSet>
      <dgm:spPr/>
      <dgm:t>
        <a:bodyPr/>
        <a:lstStyle/>
        <a:p>
          <a:endParaRPr lang="en-US"/>
        </a:p>
      </dgm:t>
    </dgm:pt>
    <dgm:pt modelId="{F61E51BB-A346-484C-8291-B544C846DC3D}" type="pres">
      <dgm:prSet presAssocID="{69167CA5-2948-45E8-8233-E693A2E77D1F}" presName="negativeSpace" presStyleCnt="0"/>
      <dgm:spPr/>
    </dgm:pt>
    <dgm:pt modelId="{70532DD5-D4FC-456E-8164-00F053DBC28A}" type="pres">
      <dgm:prSet presAssocID="{69167CA5-2948-45E8-8233-E693A2E77D1F}" presName="childText" presStyleLbl="conFgAcc1" presStyleIdx="1" presStyleCnt="2">
        <dgm:presLayoutVars>
          <dgm:bulletEnabled val="1"/>
        </dgm:presLayoutVars>
      </dgm:prSet>
      <dgm:spPr>
        <a:ln>
          <a:solidFill>
            <a:srgbClr val="A1152D"/>
          </a:solidFill>
        </a:ln>
      </dgm:spPr>
    </dgm:pt>
  </dgm:ptLst>
  <dgm:cxnLst>
    <dgm:cxn modelId="{99A13009-1193-40F8-B741-5DD83F88E9B9}" type="presOf" srcId="{69167CA5-2948-45E8-8233-E693A2E77D1F}" destId="{8660F278-9E4B-4793-9F2F-C6100B0FEB56}" srcOrd="1" destOrd="0" presId="urn:microsoft.com/office/officeart/2005/8/layout/list1"/>
    <dgm:cxn modelId="{90D3CF3B-0948-4754-BC7A-589B6CA6F034}" type="presOf" srcId="{8B2A38BB-4F26-4AF0-9E0A-F93E8C60FDBA}" destId="{80A7B3B7-1A5B-4FAF-B961-BACF4AA38FA4}" srcOrd="1" destOrd="0" presId="urn:microsoft.com/office/officeart/2005/8/layout/list1"/>
    <dgm:cxn modelId="{1572FD10-24E5-4753-A88C-324895F11FB7}" type="presOf" srcId="{8B2A38BB-4F26-4AF0-9E0A-F93E8C60FDBA}" destId="{AD4E98EE-058A-4CBB-A3F0-95199FC614D7}" srcOrd="0" destOrd="0" presId="urn:microsoft.com/office/officeart/2005/8/layout/list1"/>
    <dgm:cxn modelId="{6D051AE1-DBD8-443A-B18A-72DF31A93B03}" srcId="{B04E9EA2-B526-4759-8C30-2573DDD062F7}" destId="{69167CA5-2948-45E8-8233-E693A2E77D1F}" srcOrd="1" destOrd="0" parTransId="{4521473B-E5E3-486F-AD0C-C0B1D3A10249}" sibTransId="{07036D2E-8D36-4B4B-B2A5-D19B5C622FF8}"/>
    <dgm:cxn modelId="{44A1B216-87CB-4F73-B095-FD67C1C85C44}" type="presOf" srcId="{B04E9EA2-B526-4759-8C30-2573DDD062F7}" destId="{F4B00441-7346-4035-8362-15ABE54355BD}" srcOrd="0" destOrd="0" presId="urn:microsoft.com/office/officeart/2005/8/layout/list1"/>
    <dgm:cxn modelId="{84D697D8-88D5-495D-AAAA-CA5284E063E2}" type="presOf" srcId="{69167CA5-2948-45E8-8233-E693A2E77D1F}" destId="{4732E678-6D67-4209-B756-9BC3CC77C0BB}" srcOrd="0" destOrd="0" presId="urn:microsoft.com/office/officeart/2005/8/layout/list1"/>
    <dgm:cxn modelId="{B4173EA4-A975-4B79-A99D-D64812B6B9BF}" srcId="{B04E9EA2-B526-4759-8C30-2573DDD062F7}" destId="{8B2A38BB-4F26-4AF0-9E0A-F93E8C60FDBA}" srcOrd="0" destOrd="0" parTransId="{4982A5E4-1AA0-4396-8E9B-BFB94540C77F}" sibTransId="{1FA23ABA-DC57-4C3B-81A1-1B49C1B3E047}"/>
    <dgm:cxn modelId="{392CCD62-F147-4C80-96E9-8F904EA0B8AF}" type="presParOf" srcId="{F4B00441-7346-4035-8362-15ABE54355BD}" destId="{6F2DF2EB-D6EC-4A1B-ABB2-452BB9613937}" srcOrd="0" destOrd="0" presId="urn:microsoft.com/office/officeart/2005/8/layout/list1"/>
    <dgm:cxn modelId="{093289B2-1541-41BC-B929-1D68CCA7834C}" type="presParOf" srcId="{6F2DF2EB-D6EC-4A1B-ABB2-452BB9613937}" destId="{AD4E98EE-058A-4CBB-A3F0-95199FC614D7}" srcOrd="0" destOrd="0" presId="urn:microsoft.com/office/officeart/2005/8/layout/list1"/>
    <dgm:cxn modelId="{FC889235-6BF3-45D9-B85E-08520195D620}" type="presParOf" srcId="{6F2DF2EB-D6EC-4A1B-ABB2-452BB9613937}" destId="{80A7B3B7-1A5B-4FAF-B961-BACF4AA38FA4}" srcOrd="1" destOrd="0" presId="urn:microsoft.com/office/officeart/2005/8/layout/list1"/>
    <dgm:cxn modelId="{CC3A87E7-38D1-411E-9D41-6979EC781B83}" type="presParOf" srcId="{F4B00441-7346-4035-8362-15ABE54355BD}" destId="{4BFEE927-44DE-4860-B240-3D0C3E9CD1C0}" srcOrd="1" destOrd="0" presId="urn:microsoft.com/office/officeart/2005/8/layout/list1"/>
    <dgm:cxn modelId="{488C449B-CB57-433C-B13E-F263DCC90FD0}" type="presParOf" srcId="{F4B00441-7346-4035-8362-15ABE54355BD}" destId="{CAF8A0C8-5813-4CCE-8BA6-6A7FB990B631}" srcOrd="2" destOrd="0" presId="urn:microsoft.com/office/officeart/2005/8/layout/list1"/>
    <dgm:cxn modelId="{54FA6565-BC2A-4BEC-B346-0AF7F023E3E8}" type="presParOf" srcId="{F4B00441-7346-4035-8362-15ABE54355BD}" destId="{B70F0929-3A1F-478E-9D8D-DE2957A4E58F}" srcOrd="3" destOrd="0" presId="urn:microsoft.com/office/officeart/2005/8/layout/list1"/>
    <dgm:cxn modelId="{17D1A59B-35AF-488C-B583-6C0A5790D5DB}" type="presParOf" srcId="{F4B00441-7346-4035-8362-15ABE54355BD}" destId="{1FAC47F3-A171-4F7E-AB10-36A113A849B3}" srcOrd="4" destOrd="0" presId="urn:microsoft.com/office/officeart/2005/8/layout/list1"/>
    <dgm:cxn modelId="{82F20E0D-7E45-4115-BA4C-96B4B794603C}" type="presParOf" srcId="{1FAC47F3-A171-4F7E-AB10-36A113A849B3}" destId="{4732E678-6D67-4209-B756-9BC3CC77C0BB}" srcOrd="0" destOrd="0" presId="urn:microsoft.com/office/officeart/2005/8/layout/list1"/>
    <dgm:cxn modelId="{BD1EB443-C5AC-461B-AB84-8DD8810186BC}" type="presParOf" srcId="{1FAC47F3-A171-4F7E-AB10-36A113A849B3}" destId="{8660F278-9E4B-4793-9F2F-C6100B0FEB56}" srcOrd="1" destOrd="0" presId="urn:microsoft.com/office/officeart/2005/8/layout/list1"/>
    <dgm:cxn modelId="{81019B2D-1E7F-4DDD-9660-19C49F87EBAB}" type="presParOf" srcId="{F4B00441-7346-4035-8362-15ABE54355BD}" destId="{F61E51BB-A346-484C-8291-B544C846DC3D}" srcOrd="5" destOrd="0" presId="urn:microsoft.com/office/officeart/2005/8/layout/list1"/>
    <dgm:cxn modelId="{DE9D727B-F19A-4851-96C8-C575A587730D}" type="presParOf" srcId="{F4B00441-7346-4035-8362-15ABE54355BD}" destId="{70532DD5-D4FC-456E-8164-00F053DBC28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850E0B8-68A6-4AA3-81BE-71D87A01C5E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27E3AD8F-824F-4C64-A2D8-A28B2A23D56C}">
      <dgm:prSet phldrT="[Text]" custT="1"/>
      <dgm:spPr>
        <a:solidFill>
          <a:srgbClr val="A1152D"/>
        </a:solidFill>
      </dgm:spPr>
      <dgm:t>
        <a:bodyPr/>
        <a:lstStyle/>
        <a:p>
          <a:r>
            <a:rPr lang="en-US" sz="3600" dirty="0" smtClean="0"/>
            <a:t>Incorrect Data</a:t>
          </a:r>
          <a:endParaRPr lang="en-US" sz="3600" dirty="0"/>
        </a:p>
      </dgm:t>
    </dgm:pt>
    <dgm:pt modelId="{EB535448-E2D9-4D48-AFD1-5E0941D7E459}" type="parTrans" cxnId="{A6BF2CFD-79CD-4A6C-BBF6-0D9B65D23C7C}">
      <dgm:prSet/>
      <dgm:spPr/>
      <dgm:t>
        <a:bodyPr/>
        <a:lstStyle/>
        <a:p>
          <a:endParaRPr lang="en-US"/>
        </a:p>
      </dgm:t>
    </dgm:pt>
    <dgm:pt modelId="{04501AC4-EE53-469C-83E9-52659D4A1BEE}" type="sibTrans" cxnId="{A6BF2CFD-79CD-4A6C-BBF6-0D9B65D23C7C}">
      <dgm:prSet/>
      <dgm:spPr/>
      <dgm:t>
        <a:bodyPr/>
        <a:lstStyle/>
        <a:p>
          <a:endParaRPr lang="en-US"/>
        </a:p>
      </dgm:t>
    </dgm:pt>
    <dgm:pt modelId="{F0ED412F-DCFB-4E63-85B6-592FD63425C5}">
      <dgm:prSet phldrT="[Text]"/>
      <dgm:spPr>
        <a:solidFill>
          <a:srgbClr val="FC766C">
            <a:alpha val="90000"/>
          </a:srgbClr>
        </a:solidFill>
      </dgm:spPr>
      <dgm:t>
        <a:bodyPr/>
        <a:lstStyle/>
        <a:p>
          <a:r>
            <a:rPr lang="en-US" dirty="0" smtClean="0"/>
            <a:t>Has been incorrectly added to the database</a:t>
          </a:r>
          <a:endParaRPr lang="en-US" dirty="0"/>
        </a:p>
      </dgm:t>
    </dgm:pt>
    <dgm:pt modelId="{C3499CDB-556C-4F55-9324-D2538B60D66A}" type="parTrans" cxnId="{1FEF6A04-5974-4DE1-BB89-F3FE22FAD6E1}">
      <dgm:prSet/>
      <dgm:spPr/>
      <dgm:t>
        <a:bodyPr/>
        <a:lstStyle/>
        <a:p>
          <a:endParaRPr lang="en-US"/>
        </a:p>
      </dgm:t>
    </dgm:pt>
    <dgm:pt modelId="{9E0D2AE1-6518-49DB-B0C9-935EC37CBC42}" type="sibTrans" cxnId="{1FEF6A04-5974-4DE1-BB89-F3FE22FAD6E1}">
      <dgm:prSet/>
      <dgm:spPr/>
      <dgm:t>
        <a:bodyPr/>
        <a:lstStyle/>
        <a:p>
          <a:endParaRPr lang="en-US"/>
        </a:p>
      </dgm:t>
    </dgm:pt>
    <dgm:pt modelId="{FEBE0A6F-ECF0-4CD2-9A93-FD11125D6490}">
      <dgm:prSet phldrT="[Text]"/>
      <dgm:spPr>
        <a:solidFill>
          <a:srgbClr val="FC766C">
            <a:alpha val="90000"/>
          </a:srgbClr>
        </a:solidFill>
      </dgm:spPr>
      <dgm:t>
        <a:bodyPr/>
        <a:lstStyle/>
        <a:p>
          <a:r>
            <a:rPr lang="en-US" dirty="0" smtClean="0"/>
            <a:t>Affects the Validity, Accuracy, and Consistency, thus, lowering the quality of the data</a:t>
          </a:r>
          <a:endParaRPr lang="en-US" dirty="0"/>
        </a:p>
      </dgm:t>
    </dgm:pt>
    <dgm:pt modelId="{5FE36D2D-2413-4374-A0D3-451E69FD3F6B}" type="parTrans" cxnId="{C49BBFF0-59FE-4BB4-B2BD-4E2CDD15A19D}">
      <dgm:prSet/>
      <dgm:spPr/>
      <dgm:t>
        <a:bodyPr/>
        <a:lstStyle/>
        <a:p>
          <a:endParaRPr lang="en-US"/>
        </a:p>
      </dgm:t>
    </dgm:pt>
    <dgm:pt modelId="{6709DF41-AEB3-4CC3-8135-32C9BB4D64BF}" type="sibTrans" cxnId="{C49BBFF0-59FE-4BB4-B2BD-4E2CDD15A19D}">
      <dgm:prSet/>
      <dgm:spPr/>
      <dgm:t>
        <a:bodyPr/>
        <a:lstStyle/>
        <a:p>
          <a:endParaRPr lang="en-US"/>
        </a:p>
      </dgm:t>
    </dgm:pt>
    <dgm:pt modelId="{3EF313D3-72A1-42B7-B84B-929256689A75}">
      <dgm:prSet phldrT="[Text]" custT="1"/>
      <dgm:spPr>
        <a:solidFill>
          <a:srgbClr val="A1152D"/>
        </a:solidFill>
      </dgm:spPr>
      <dgm:t>
        <a:bodyPr/>
        <a:lstStyle/>
        <a:p>
          <a:r>
            <a:rPr lang="en-US" sz="3600" dirty="0" smtClean="0"/>
            <a:t>Corrupt Data</a:t>
          </a:r>
          <a:endParaRPr lang="en-US" sz="3600" dirty="0"/>
        </a:p>
      </dgm:t>
    </dgm:pt>
    <dgm:pt modelId="{814CB4FD-C7C6-4187-BD0E-343BD300F6B2}" type="parTrans" cxnId="{5253930F-08D7-4AEB-95AF-72ADC4B3E1F6}">
      <dgm:prSet/>
      <dgm:spPr/>
      <dgm:t>
        <a:bodyPr/>
        <a:lstStyle/>
        <a:p>
          <a:endParaRPr lang="en-US"/>
        </a:p>
      </dgm:t>
    </dgm:pt>
    <dgm:pt modelId="{D864905A-E2C8-4A49-82A7-ECD24797D247}" type="sibTrans" cxnId="{5253930F-08D7-4AEB-95AF-72ADC4B3E1F6}">
      <dgm:prSet/>
      <dgm:spPr/>
      <dgm:t>
        <a:bodyPr/>
        <a:lstStyle/>
        <a:p>
          <a:endParaRPr lang="en-US"/>
        </a:p>
      </dgm:t>
    </dgm:pt>
    <dgm:pt modelId="{940F5CE3-20A0-46BE-9E83-7B543B210EE2}">
      <dgm:prSet phldrT="[Text]"/>
      <dgm:spPr>
        <a:solidFill>
          <a:srgbClr val="FC766C">
            <a:alpha val="90000"/>
          </a:srgbClr>
        </a:solidFill>
      </dgm:spPr>
      <dgm:t>
        <a:bodyPr/>
        <a:lstStyle/>
        <a:p>
          <a:r>
            <a:rPr lang="en-US" dirty="0" smtClean="0"/>
            <a:t>Caused by system either during transmission or during extraction</a:t>
          </a:r>
          <a:endParaRPr lang="en-US" dirty="0"/>
        </a:p>
      </dgm:t>
    </dgm:pt>
    <dgm:pt modelId="{AB50F79A-82AC-4106-AEEA-B97BADA151E2}" type="parTrans" cxnId="{FB41EFC7-E38B-499C-9407-E994DFB4FED4}">
      <dgm:prSet/>
      <dgm:spPr/>
      <dgm:t>
        <a:bodyPr/>
        <a:lstStyle/>
        <a:p>
          <a:endParaRPr lang="en-US"/>
        </a:p>
      </dgm:t>
    </dgm:pt>
    <dgm:pt modelId="{21ACC495-C809-486B-8F0C-2684E209F6F8}" type="sibTrans" cxnId="{FB41EFC7-E38B-499C-9407-E994DFB4FED4}">
      <dgm:prSet/>
      <dgm:spPr/>
      <dgm:t>
        <a:bodyPr/>
        <a:lstStyle/>
        <a:p>
          <a:endParaRPr lang="en-US"/>
        </a:p>
      </dgm:t>
    </dgm:pt>
    <dgm:pt modelId="{9181AFCC-5B88-40D9-B0FF-B28F36F12425}">
      <dgm:prSet custT="1"/>
      <dgm:spPr>
        <a:solidFill>
          <a:srgbClr val="A1152D"/>
        </a:solidFill>
      </dgm:spPr>
      <dgm:t>
        <a:bodyPr/>
        <a:lstStyle/>
        <a:p>
          <a:r>
            <a:rPr lang="en-US" sz="3600" dirty="0" smtClean="0"/>
            <a:t>Missing Data</a:t>
          </a:r>
          <a:endParaRPr lang="en-US" sz="3600" dirty="0"/>
        </a:p>
      </dgm:t>
    </dgm:pt>
    <dgm:pt modelId="{9436F448-1645-4AD8-AB2A-642096C0E0F5}" type="parTrans" cxnId="{D87DCCA9-DB09-4B5D-81F3-39DABF7026F6}">
      <dgm:prSet/>
      <dgm:spPr/>
      <dgm:t>
        <a:bodyPr/>
        <a:lstStyle/>
        <a:p>
          <a:endParaRPr lang="en-US"/>
        </a:p>
      </dgm:t>
    </dgm:pt>
    <dgm:pt modelId="{DD109CD4-1F3C-454E-B0BE-F78406AFBB8B}" type="sibTrans" cxnId="{D87DCCA9-DB09-4B5D-81F3-39DABF7026F6}">
      <dgm:prSet/>
      <dgm:spPr/>
      <dgm:t>
        <a:bodyPr/>
        <a:lstStyle/>
        <a:p>
          <a:endParaRPr lang="en-US"/>
        </a:p>
      </dgm:t>
    </dgm:pt>
    <dgm:pt modelId="{2CD0E87B-4917-41F4-90D2-C857EC488549}">
      <dgm:prSet phldrT="[Text]"/>
      <dgm:spPr>
        <a:solidFill>
          <a:srgbClr val="FC766C">
            <a:alpha val="90000"/>
          </a:srgbClr>
        </a:solidFill>
      </dgm:spPr>
      <dgm:t>
        <a:bodyPr/>
        <a:lstStyle/>
        <a:p>
          <a:r>
            <a:rPr lang="en-US" dirty="0" smtClean="0"/>
            <a:t>Affects the Validity, Accuracy, Completeness, Consistency, and Uniformity</a:t>
          </a:r>
          <a:endParaRPr lang="en-US" dirty="0"/>
        </a:p>
      </dgm:t>
    </dgm:pt>
    <dgm:pt modelId="{5572BC37-E8D0-4742-998D-D9ECC72CB836}" type="parTrans" cxnId="{2EDA9A5E-6B14-40E8-9DCA-9601BE3E59A2}">
      <dgm:prSet/>
      <dgm:spPr/>
      <dgm:t>
        <a:bodyPr/>
        <a:lstStyle/>
        <a:p>
          <a:endParaRPr lang="en-US"/>
        </a:p>
      </dgm:t>
    </dgm:pt>
    <dgm:pt modelId="{09340387-3277-4368-ADC0-5F8B767512D3}" type="sibTrans" cxnId="{2EDA9A5E-6B14-40E8-9DCA-9601BE3E59A2}">
      <dgm:prSet/>
      <dgm:spPr/>
      <dgm:t>
        <a:bodyPr/>
        <a:lstStyle/>
        <a:p>
          <a:endParaRPr lang="en-US"/>
        </a:p>
      </dgm:t>
    </dgm:pt>
    <dgm:pt modelId="{F27CC871-626F-48BD-B330-42D9D2C0B74C}">
      <dgm:prSet/>
      <dgm:spPr>
        <a:solidFill>
          <a:srgbClr val="FC766C">
            <a:alpha val="90000"/>
          </a:srgbClr>
        </a:solidFill>
      </dgm:spPr>
      <dgm:t>
        <a:bodyPr/>
        <a:lstStyle/>
        <a:p>
          <a:r>
            <a:rPr lang="en-US" dirty="0" smtClean="0"/>
            <a:t>Does not exist in the dataset</a:t>
          </a:r>
          <a:endParaRPr lang="en-US" dirty="0"/>
        </a:p>
      </dgm:t>
    </dgm:pt>
    <dgm:pt modelId="{F86E00A6-7E2C-4F2D-BDCF-5F3BC582667D}" type="parTrans" cxnId="{E280F464-3BD0-46BA-B5C0-D3FA005709A9}">
      <dgm:prSet/>
      <dgm:spPr/>
      <dgm:t>
        <a:bodyPr/>
        <a:lstStyle/>
        <a:p>
          <a:endParaRPr lang="en-US"/>
        </a:p>
      </dgm:t>
    </dgm:pt>
    <dgm:pt modelId="{FAB7A49F-86F8-41E3-AC2C-31AA730277D6}" type="sibTrans" cxnId="{E280F464-3BD0-46BA-B5C0-D3FA005709A9}">
      <dgm:prSet/>
      <dgm:spPr/>
      <dgm:t>
        <a:bodyPr/>
        <a:lstStyle/>
        <a:p>
          <a:endParaRPr lang="en-US"/>
        </a:p>
      </dgm:t>
    </dgm:pt>
    <dgm:pt modelId="{4A1CB49E-84A0-41B8-9D47-52469D2E0CD1}">
      <dgm:prSet/>
      <dgm:spPr>
        <a:solidFill>
          <a:srgbClr val="FC766C">
            <a:alpha val="90000"/>
          </a:srgbClr>
        </a:solidFill>
      </dgm:spPr>
      <dgm:t>
        <a:bodyPr/>
        <a:lstStyle/>
        <a:p>
          <a:r>
            <a:rPr lang="en-US" dirty="0" smtClean="0"/>
            <a:t>Affects the Validity, Accuracy, Completeness, Consistency, and Uniformity</a:t>
          </a:r>
          <a:endParaRPr lang="en-US" dirty="0"/>
        </a:p>
      </dgm:t>
    </dgm:pt>
    <dgm:pt modelId="{5F6058EB-0E20-446D-8438-D255337296E8}" type="parTrans" cxnId="{4FE778CD-BEAF-4436-96CD-939183712D33}">
      <dgm:prSet/>
      <dgm:spPr/>
      <dgm:t>
        <a:bodyPr/>
        <a:lstStyle/>
        <a:p>
          <a:endParaRPr lang="en-US"/>
        </a:p>
      </dgm:t>
    </dgm:pt>
    <dgm:pt modelId="{6884E5B8-33DC-42D0-AA5B-0745C42E6F54}" type="sibTrans" cxnId="{4FE778CD-BEAF-4436-96CD-939183712D33}">
      <dgm:prSet/>
      <dgm:spPr/>
      <dgm:t>
        <a:bodyPr/>
        <a:lstStyle/>
        <a:p>
          <a:endParaRPr lang="en-US"/>
        </a:p>
      </dgm:t>
    </dgm:pt>
    <dgm:pt modelId="{C5E1A208-CAF4-4338-AEDD-F58744C4814F}" type="pres">
      <dgm:prSet presAssocID="{6850E0B8-68A6-4AA3-81BE-71D87A01C5ED}" presName="Name0" presStyleCnt="0">
        <dgm:presLayoutVars>
          <dgm:dir/>
          <dgm:animLvl val="lvl"/>
          <dgm:resizeHandles/>
        </dgm:presLayoutVars>
      </dgm:prSet>
      <dgm:spPr/>
      <dgm:t>
        <a:bodyPr/>
        <a:lstStyle/>
        <a:p>
          <a:endParaRPr lang="en-US"/>
        </a:p>
      </dgm:t>
    </dgm:pt>
    <dgm:pt modelId="{E928AF10-F64B-454A-93C4-13DF58398557}" type="pres">
      <dgm:prSet presAssocID="{27E3AD8F-824F-4C64-A2D8-A28B2A23D56C}" presName="linNode" presStyleCnt="0"/>
      <dgm:spPr/>
    </dgm:pt>
    <dgm:pt modelId="{BF12EADC-1D17-46A3-9A7D-5759735656E7}" type="pres">
      <dgm:prSet presAssocID="{27E3AD8F-824F-4C64-A2D8-A28B2A23D56C}" presName="parentShp" presStyleLbl="node1" presStyleIdx="0" presStyleCnt="3">
        <dgm:presLayoutVars>
          <dgm:bulletEnabled val="1"/>
        </dgm:presLayoutVars>
      </dgm:prSet>
      <dgm:spPr/>
      <dgm:t>
        <a:bodyPr/>
        <a:lstStyle/>
        <a:p>
          <a:endParaRPr lang="en-US"/>
        </a:p>
      </dgm:t>
    </dgm:pt>
    <dgm:pt modelId="{7CCF3AD6-1006-4301-AB0F-E593159D9ACE}" type="pres">
      <dgm:prSet presAssocID="{27E3AD8F-824F-4C64-A2D8-A28B2A23D56C}" presName="childShp" presStyleLbl="bgAccFollowNode1" presStyleIdx="0" presStyleCnt="3">
        <dgm:presLayoutVars>
          <dgm:bulletEnabled val="1"/>
        </dgm:presLayoutVars>
      </dgm:prSet>
      <dgm:spPr/>
      <dgm:t>
        <a:bodyPr/>
        <a:lstStyle/>
        <a:p>
          <a:endParaRPr lang="en-US"/>
        </a:p>
      </dgm:t>
    </dgm:pt>
    <dgm:pt modelId="{7C8EC23F-953B-48D4-AEB2-74779FFEEEEC}" type="pres">
      <dgm:prSet presAssocID="{04501AC4-EE53-469C-83E9-52659D4A1BEE}" presName="spacing" presStyleCnt="0"/>
      <dgm:spPr/>
    </dgm:pt>
    <dgm:pt modelId="{9386D5A0-05E4-4D4B-9348-0179675A2BCA}" type="pres">
      <dgm:prSet presAssocID="{3EF313D3-72A1-42B7-B84B-929256689A75}" presName="linNode" presStyleCnt="0"/>
      <dgm:spPr/>
    </dgm:pt>
    <dgm:pt modelId="{A560B443-4E00-4DE1-9E3D-6ED14176F044}" type="pres">
      <dgm:prSet presAssocID="{3EF313D3-72A1-42B7-B84B-929256689A75}" presName="parentShp" presStyleLbl="node1" presStyleIdx="1" presStyleCnt="3">
        <dgm:presLayoutVars>
          <dgm:bulletEnabled val="1"/>
        </dgm:presLayoutVars>
      </dgm:prSet>
      <dgm:spPr/>
      <dgm:t>
        <a:bodyPr/>
        <a:lstStyle/>
        <a:p>
          <a:endParaRPr lang="en-US"/>
        </a:p>
      </dgm:t>
    </dgm:pt>
    <dgm:pt modelId="{6640F0FC-C25E-4854-A506-74AE763EA38A}" type="pres">
      <dgm:prSet presAssocID="{3EF313D3-72A1-42B7-B84B-929256689A75}" presName="childShp" presStyleLbl="bgAccFollowNode1" presStyleIdx="1" presStyleCnt="3">
        <dgm:presLayoutVars>
          <dgm:bulletEnabled val="1"/>
        </dgm:presLayoutVars>
      </dgm:prSet>
      <dgm:spPr/>
      <dgm:t>
        <a:bodyPr/>
        <a:lstStyle/>
        <a:p>
          <a:endParaRPr lang="en-US"/>
        </a:p>
      </dgm:t>
    </dgm:pt>
    <dgm:pt modelId="{13F6413B-D770-474B-8F1E-C1E88DFF5661}" type="pres">
      <dgm:prSet presAssocID="{D864905A-E2C8-4A49-82A7-ECD24797D247}" presName="spacing" presStyleCnt="0"/>
      <dgm:spPr/>
    </dgm:pt>
    <dgm:pt modelId="{C7971D39-62CA-40DC-BC9B-0E94CC0D0BB5}" type="pres">
      <dgm:prSet presAssocID="{9181AFCC-5B88-40D9-B0FF-B28F36F12425}" presName="linNode" presStyleCnt="0"/>
      <dgm:spPr/>
    </dgm:pt>
    <dgm:pt modelId="{796F8181-E0BC-4D50-9108-E32A9B5EB202}" type="pres">
      <dgm:prSet presAssocID="{9181AFCC-5B88-40D9-B0FF-B28F36F12425}" presName="parentShp" presStyleLbl="node1" presStyleIdx="2" presStyleCnt="3">
        <dgm:presLayoutVars>
          <dgm:bulletEnabled val="1"/>
        </dgm:presLayoutVars>
      </dgm:prSet>
      <dgm:spPr/>
      <dgm:t>
        <a:bodyPr/>
        <a:lstStyle/>
        <a:p>
          <a:endParaRPr lang="en-US"/>
        </a:p>
      </dgm:t>
    </dgm:pt>
    <dgm:pt modelId="{D5DF92C0-EA6D-42DF-A17F-FE8FE7E102DA}" type="pres">
      <dgm:prSet presAssocID="{9181AFCC-5B88-40D9-B0FF-B28F36F12425}" presName="childShp" presStyleLbl="bgAccFollowNode1" presStyleIdx="2" presStyleCnt="3">
        <dgm:presLayoutVars>
          <dgm:bulletEnabled val="1"/>
        </dgm:presLayoutVars>
      </dgm:prSet>
      <dgm:spPr/>
      <dgm:t>
        <a:bodyPr/>
        <a:lstStyle/>
        <a:p>
          <a:endParaRPr lang="en-US"/>
        </a:p>
      </dgm:t>
    </dgm:pt>
  </dgm:ptLst>
  <dgm:cxnLst>
    <dgm:cxn modelId="{2124F000-C30D-435C-A015-385A17C12269}" type="presOf" srcId="{940F5CE3-20A0-46BE-9E83-7B543B210EE2}" destId="{6640F0FC-C25E-4854-A506-74AE763EA38A}" srcOrd="0" destOrd="0" presId="urn:microsoft.com/office/officeart/2005/8/layout/vList6"/>
    <dgm:cxn modelId="{C0346297-7D14-44EE-883A-02E5F14462CA}" type="presOf" srcId="{27E3AD8F-824F-4C64-A2D8-A28B2A23D56C}" destId="{BF12EADC-1D17-46A3-9A7D-5759735656E7}" srcOrd="0" destOrd="0" presId="urn:microsoft.com/office/officeart/2005/8/layout/vList6"/>
    <dgm:cxn modelId="{2D133B96-53E4-4FBB-B10F-F6A70195B3AE}" type="presOf" srcId="{2CD0E87B-4917-41F4-90D2-C857EC488549}" destId="{6640F0FC-C25E-4854-A506-74AE763EA38A}" srcOrd="0" destOrd="1" presId="urn:microsoft.com/office/officeart/2005/8/layout/vList6"/>
    <dgm:cxn modelId="{CB3F9B39-CCA9-4DA7-AFAD-9C84403BF82F}" type="presOf" srcId="{9181AFCC-5B88-40D9-B0FF-B28F36F12425}" destId="{796F8181-E0BC-4D50-9108-E32A9B5EB202}" srcOrd="0" destOrd="0" presId="urn:microsoft.com/office/officeart/2005/8/layout/vList6"/>
    <dgm:cxn modelId="{4AE26AAD-40C5-4F9B-9A00-FAE2B88CF384}" type="presOf" srcId="{FEBE0A6F-ECF0-4CD2-9A93-FD11125D6490}" destId="{7CCF3AD6-1006-4301-AB0F-E593159D9ACE}" srcOrd="0" destOrd="1" presId="urn:microsoft.com/office/officeart/2005/8/layout/vList6"/>
    <dgm:cxn modelId="{BE19ABBC-588D-49E1-92C4-C0CBF7F2B86D}" type="presOf" srcId="{F27CC871-626F-48BD-B330-42D9D2C0B74C}" destId="{D5DF92C0-EA6D-42DF-A17F-FE8FE7E102DA}" srcOrd="0" destOrd="0" presId="urn:microsoft.com/office/officeart/2005/8/layout/vList6"/>
    <dgm:cxn modelId="{5118EE65-65E3-4C82-98A8-3D5225A62F47}" type="presOf" srcId="{6850E0B8-68A6-4AA3-81BE-71D87A01C5ED}" destId="{C5E1A208-CAF4-4338-AEDD-F58744C4814F}" srcOrd="0" destOrd="0" presId="urn:microsoft.com/office/officeart/2005/8/layout/vList6"/>
    <dgm:cxn modelId="{3AD5CBD5-8BA2-453C-A8A5-A2E776CF8DF5}" type="presOf" srcId="{F0ED412F-DCFB-4E63-85B6-592FD63425C5}" destId="{7CCF3AD6-1006-4301-AB0F-E593159D9ACE}" srcOrd="0" destOrd="0" presId="urn:microsoft.com/office/officeart/2005/8/layout/vList6"/>
    <dgm:cxn modelId="{1FEF6A04-5974-4DE1-BB89-F3FE22FAD6E1}" srcId="{27E3AD8F-824F-4C64-A2D8-A28B2A23D56C}" destId="{F0ED412F-DCFB-4E63-85B6-592FD63425C5}" srcOrd="0" destOrd="0" parTransId="{C3499CDB-556C-4F55-9324-D2538B60D66A}" sibTransId="{9E0D2AE1-6518-49DB-B0C9-935EC37CBC42}"/>
    <dgm:cxn modelId="{C49BBFF0-59FE-4BB4-B2BD-4E2CDD15A19D}" srcId="{27E3AD8F-824F-4C64-A2D8-A28B2A23D56C}" destId="{FEBE0A6F-ECF0-4CD2-9A93-FD11125D6490}" srcOrd="1" destOrd="0" parTransId="{5FE36D2D-2413-4374-A0D3-451E69FD3F6B}" sibTransId="{6709DF41-AEB3-4CC3-8135-32C9BB4D64BF}"/>
    <dgm:cxn modelId="{A6BF2CFD-79CD-4A6C-BBF6-0D9B65D23C7C}" srcId="{6850E0B8-68A6-4AA3-81BE-71D87A01C5ED}" destId="{27E3AD8F-824F-4C64-A2D8-A28B2A23D56C}" srcOrd="0" destOrd="0" parTransId="{EB535448-E2D9-4D48-AFD1-5E0941D7E459}" sibTransId="{04501AC4-EE53-469C-83E9-52659D4A1BEE}"/>
    <dgm:cxn modelId="{2EDA9A5E-6B14-40E8-9DCA-9601BE3E59A2}" srcId="{3EF313D3-72A1-42B7-B84B-929256689A75}" destId="{2CD0E87B-4917-41F4-90D2-C857EC488549}" srcOrd="1" destOrd="0" parTransId="{5572BC37-E8D0-4742-998D-D9ECC72CB836}" sibTransId="{09340387-3277-4368-ADC0-5F8B767512D3}"/>
    <dgm:cxn modelId="{544CDEF4-AB30-4C48-A3DF-B8DE463A329D}" type="presOf" srcId="{4A1CB49E-84A0-41B8-9D47-52469D2E0CD1}" destId="{D5DF92C0-EA6D-42DF-A17F-FE8FE7E102DA}" srcOrd="0" destOrd="1" presId="urn:microsoft.com/office/officeart/2005/8/layout/vList6"/>
    <dgm:cxn modelId="{E280F464-3BD0-46BA-B5C0-D3FA005709A9}" srcId="{9181AFCC-5B88-40D9-B0FF-B28F36F12425}" destId="{F27CC871-626F-48BD-B330-42D9D2C0B74C}" srcOrd="0" destOrd="0" parTransId="{F86E00A6-7E2C-4F2D-BDCF-5F3BC582667D}" sibTransId="{FAB7A49F-86F8-41E3-AC2C-31AA730277D6}"/>
    <dgm:cxn modelId="{4ABD1785-43DE-422F-9875-BAD62F43FEFD}" type="presOf" srcId="{3EF313D3-72A1-42B7-B84B-929256689A75}" destId="{A560B443-4E00-4DE1-9E3D-6ED14176F044}" srcOrd="0" destOrd="0" presId="urn:microsoft.com/office/officeart/2005/8/layout/vList6"/>
    <dgm:cxn modelId="{FB41EFC7-E38B-499C-9407-E994DFB4FED4}" srcId="{3EF313D3-72A1-42B7-B84B-929256689A75}" destId="{940F5CE3-20A0-46BE-9E83-7B543B210EE2}" srcOrd="0" destOrd="0" parTransId="{AB50F79A-82AC-4106-AEEA-B97BADA151E2}" sibTransId="{21ACC495-C809-486B-8F0C-2684E209F6F8}"/>
    <dgm:cxn modelId="{D87DCCA9-DB09-4B5D-81F3-39DABF7026F6}" srcId="{6850E0B8-68A6-4AA3-81BE-71D87A01C5ED}" destId="{9181AFCC-5B88-40D9-B0FF-B28F36F12425}" srcOrd="2" destOrd="0" parTransId="{9436F448-1645-4AD8-AB2A-642096C0E0F5}" sibTransId="{DD109CD4-1F3C-454E-B0BE-F78406AFBB8B}"/>
    <dgm:cxn modelId="{5253930F-08D7-4AEB-95AF-72ADC4B3E1F6}" srcId="{6850E0B8-68A6-4AA3-81BE-71D87A01C5ED}" destId="{3EF313D3-72A1-42B7-B84B-929256689A75}" srcOrd="1" destOrd="0" parTransId="{814CB4FD-C7C6-4187-BD0E-343BD300F6B2}" sibTransId="{D864905A-E2C8-4A49-82A7-ECD24797D247}"/>
    <dgm:cxn modelId="{4FE778CD-BEAF-4436-96CD-939183712D33}" srcId="{9181AFCC-5B88-40D9-B0FF-B28F36F12425}" destId="{4A1CB49E-84A0-41B8-9D47-52469D2E0CD1}" srcOrd="1" destOrd="0" parTransId="{5F6058EB-0E20-446D-8438-D255337296E8}" sibTransId="{6884E5B8-33DC-42D0-AA5B-0745C42E6F54}"/>
    <dgm:cxn modelId="{C0F3AB0E-F562-4594-A2AE-B1CDFBF28ED6}" type="presParOf" srcId="{C5E1A208-CAF4-4338-AEDD-F58744C4814F}" destId="{E928AF10-F64B-454A-93C4-13DF58398557}" srcOrd="0" destOrd="0" presId="urn:microsoft.com/office/officeart/2005/8/layout/vList6"/>
    <dgm:cxn modelId="{E5FA72D0-8742-42E2-B600-58B3372575CE}" type="presParOf" srcId="{E928AF10-F64B-454A-93C4-13DF58398557}" destId="{BF12EADC-1D17-46A3-9A7D-5759735656E7}" srcOrd="0" destOrd="0" presId="urn:microsoft.com/office/officeart/2005/8/layout/vList6"/>
    <dgm:cxn modelId="{921DD20D-B37E-422F-8F3A-F35CC0A8B51E}" type="presParOf" srcId="{E928AF10-F64B-454A-93C4-13DF58398557}" destId="{7CCF3AD6-1006-4301-AB0F-E593159D9ACE}" srcOrd="1" destOrd="0" presId="urn:microsoft.com/office/officeart/2005/8/layout/vList6"/>
    <dgm:cxn modelId="{B3417F6B-CBA9-4845-B786-A0F23F39EEF4}" type="presParOf" srcId="{C5E1A208-CAF4-4338-AEDD-F58744C4814F}" destId="{7C8EC23F-953B-48D4-AEB2-74779FFEEEEC}" srcOrd="1" destOrd="0" presId="urn:microsoft.com/office/officeart/2005/8/layout/vList6"/>
    <dgm:cxn modelId="{79C8E842-655B-4EB4-93EE-AA217B275A0C}" type="presParOf" srcId="{C5E1A208-CAF4-4338-AEDD-F58744C4814F}" destId="{9386D5A0-05E4-4D4B-9348-0179675A2BCA}" srcOrd="2" destOrd="0" presId="urn:microsoft.com/office/officeart/2005/8/layout/vList6"/>
    <dgm:cxn modelId="{BD992D4E-EA9B-4549-B980-6C264747262C}" type="presParOf" srcId="{9386D5A0-05E4-4D4B-9348-0179675A2BCA}" destId="{A560B443-4E00-4DE1-9E3D-6ED14176F044}" srcOrd="0" destOrd="0" presId="urn:microsoft.com/office/officeart/2005/8/layout/vList6"/>
    <dgm:cxn modelId="{B4B6D351-93A6-4EE4-97B5-64BD000D46C4}" type="presParOf" srcId="{9386D5A0-05E4-4D4B-9348-0179675A2BCA}" destId="{6640F0FC-C25E-4854-A506-74AE763EA38A}" srcOrd="1" destOrd="0" presId="urn:microsoft.com/office/officeart/2005/8/layout/vList6"/>
    <dgm:cxn modelId="{D04F819A-0668-4EFD-87F6-E79E589738FD}" type="presParOf" srcId="{C5E1A208-CAF4-4338-AEDD-F58744C4814F}" destId="{13F6413B-D770-474B-8F1E-C1E88DFF5661}" srcOrd="3" destOrd="0" presId="urn:microsoft.com/office/officeart/2005/8/layout/vList6"/>
    <dgm:cxn modelId="{4CF4C7E6-E66C-4055-A825-7178594D4282}" type="presParOf" srcId="{C5E1A208-CAF4-4338-AEDD-F58744C4814F}" destId="{C7971D39-62CA-40DC-BC9B-0E94CC0D0BB5}" srcOrd="4" destOrd="0" presId="urn:microsoft.com/office/officeart/2005/8/layout/vList6"/>
    <dgm:cxn modelId="{65C7F18C-94A6-474A-8B07-CA924C4C8E87}" type="presParOf" srcId="{C7971D39-62CA-40DC-BC9B-0E94CC0D0BB5}" destId="{796F8181-E0BC-4D50-9108-E32A9B5EB202}" srcOrd="0" destOrd="0" presId="urn:microsoft.com/office/officeart/2005/8/layout/vList6"/>
    <dgm:cxn modelId="{09E1750F-3341-4822-A34C-8C1D5F6A16B6}" type="presParOf" srcId="{C7971D39-62CA-40DC-BC9B-0E94CC0D0BB5}" destId="{D5DF92C0-EA6D-42DF-A17F-FE8FE7E102D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5A92D89-6C6D-463C-A8B5-33ED0CC39404}" type="doc">
      <dgm:prSet loTypeId="urn:microsoft.com/office/officeart/2005/8/layout/hProcess9" loCatId="process" qsTypeId="urn:microsoft.com/office/officeart/2005/8/quickstyle/simple1" qsCatId="simple" csTypeId="urn:microsoft.com/office/officeart/2005/8/colors/accent1_2" csCatId="accent1" phldr="1"/>
      <dgm:spPr/>
    </dgm:pt>
    <dgm:pt modelId="{97EF0BE1-5B98-449D-9E65-6EB073778F46}">
      <dgm:prSet phldrT="[Text]"/>
      <dgm:spPr>
        <a:solidFill>
          <a:srgbClr val="A1152D"/>
        </a:solidFill>
      </dgm:spPr>
      <dgm:t>
        <a:bodyPr/>
        <a:lstStyle/>
        <a:p>
          <a:r>
            <a:rPr lang="en-US" dirty="0" smtClean="0"/>
            <a:t>Model Creation</a:t>
          </a:r>
          <a:endParaRPr lang="en-US" dirty="0"/>
        </a:p>
      </dgm:t>
    </dgm:pt>
    <dgm:pt modelId="{1F78F36D-F4D4-4EFC-8E78-DD4A24AB4714}" type="parTrans" cxnId="{48A70798-8A5B-4F72-962C-FCA711ED7B17}">
      <dgm:prSet/>
      <dgm:spPr/>
      <dgm:t>
        <a:bodyPr/>
        <a:lstStyle/>
        <a:p>
          <a:endParaRPr lang="en-US"/>
        </a:p>
      </dgm:t>
    </dgm:pt>
    <dgm:pt modelId="{B639D02F-BC10-4A7B-9847-CC03E73E05D0}" type="sibTrans" cxnId="{48A70798-8A5B-4F72-962C-FCA711ED7B17}">
      <dgm:prSet/>
      <dgm:spPr/>
      <dgm:t>
        <a:bodyPr/>
        <a:lstStyle/>
        <a:p>
          <a:endParaRPr lang="en-US"/>
        </a:p>
      </dgm:t>
    </dgm:pt>
    <dgm:pt modelId="{E6A76AD4-5446-437F-9803-E7BE75F7F517}">
      <dgm:prSet phldrT="[Text]"/>
      <dgm:spPr>
        <a:solidFill>
          <a:srgbClr val="A1152D"/>
        </a:solidFill>
      </dgm:spPr>
      <dgm:t>
        <a:bodyPr/>
        <a:lstStyle/>
        <a:p>
          <a:r>
            <a:rPr lang="en-US" dirty="0" smtClean="0"/>
            <a:t>Model Training</a:t>
          </a:r>
          <a:endParaRPr lang="en-US" dirty="0"/>
        </a:p>
      </dgm:t>
    </dgm:pt>
    <dgm:pt modelId="{C9E51141-5D00-4CDD-A2DF-6FAA3EFDF75E}" type="parTrans" cxnId="{30C017AF-3013-4BF4-AB3D-116EE01C091D}">
      <dgm:prSet/>
      <dgm:spPr/>
      <dgm:t>
        <a:bodyPr/>
        <a:lstStyle/>
        <a:p>
          <a:endParaRPr lang="en-US"/>
        </a:p>
      </dgm:t>
    </dgm:pt>
    <dgm:pt modelId="{6B0F8BA6-CBDC-4647-918B-34C77B050322}" type="sibTrans" cxnId="{30C017AF-3013-4BF4-AB3D-116EE01C091D}">
      <dgm:prSet/>
      <dgm:spPr/>
      <dgm:t>
        <a:bodyPr/>
        <a:lstStyle/>
        <a:p>
          <a:endParaRPr lang="en-US"/>
        </a:p>
      </dgm:t>
    </dgm:pt>
    <dgm:pt modelId="{DF2E6ADA-DB5C-4D55-94E4-5781FEE0CEEC}">
      <dgm:prSet phldrT="[Text]"/>
      <dgm:spPr>
        <a:solidFill>
          <a:srgbClr val="A1152D"/>
        </a:solidFill>
      </dgm:spPr>
      <dgm:t>
        <a:bodyPr/>
        <a:lstStyle/>
        <a:p>
          <a:r>
            <a:rPr lang="en-US" dirty="0" smtClean="0"/>
            <a:t>Model Evaluation</a:t>
          </a:r>
          <a:endParaRPr lang="en-US" dirty="0"/>
        </a:p>
      </dgm:t>
    </dgm:pt>
    <dgm:pt modelId="{7242CC24-26D5-4C0D-B08F-269D0851DC1F}" type="parTrans" cxnId="{E13C8572-6B74-4E00-B80E-8A407B27372A}">
      <dgm:prSet/>
      <dgm:spPr/>
      <dgm:t>
        <a:bodyPr/>
        <a:lstStyle/>
        <a:p>
          <a:endParaRPr lang="en-US"/>
        </a:p>
      </dgm:t>
    </dgm:pt>
    <dgm:pt modelId="{D4336422-E265-4391-8033-3E2E8CB78109}" type="sibTrans" cxnId="{E13C8572-6B74-4E00-B80E-8A407B27372A}">
      <dgm:prSet/>
      <dgm:spPr/>
      <dgm:t>
        <a:bodyPr/>
        <a:lstStyle/>
        <a:p>
          <a:endParaRPr lang="en-US"/>
        </a:p>
      </dgm:t>
    </dgm:pt>
    <dgm:pt modelId="{2C5D1873-E455-4DE2-8188-137489867D26}" type="pres">
      <dgm:prSet presAssocID="{95A92D89-6C6D-463C-A8B5-33ED0CC39404}" presName="CompostProcess" presStyleCnt="0">
        <dgm:presLayoutVars>
          <dgm:dir/>
          <dgm:resizeHandles val="exact"/>
        </dgm:presLayoutVars>
      </dgm:prSet>
      <dgm:spPr/>
    </dgm:pt>
    <dgm:pt modelId="{0032E9D2-61D3-4FEA-B1E1-EAD5EE7795D0}" type="pres">
      <dgm:prSet presAssocID="{95A92D89-6C6D-463C-A8B5-33ED0CC39404}" presName="arrow" presStyleLbl="bgShp" presStyleIdx="0" presStyleCnt="1"/>
      <dgm:spPr>
        <a:solidFill>
          <a:srgbClr val="FC766C"/>
        </a:solidFill>
      </dgm:spPr>
    </dgm:pt>
    <dgm:pt modelId="{61A7856C-D0B8-4C22-AD03-E43FCBDBFA3C}" type="pres">
      <dgm:prSet presAssocID="{95A92D89-6C6D-463C-A8B5-33ED0CC39404}" presName="linearProcess" presStyleCnt="0"/>
      <dgm:spPr/>
    </dgm:pt>
    <dgm:pt modelId="{6D26F84F-38A6-4B62-97E0-CBE6B7EA7B25}" type="pres">
      <dgm:prSet presAssocID="{97EF0BE1-5B98-449D-9E65-6EB073778F46}" presName="textNode" presStyleLbl="node1" presStyleIdx="0" presStyleCnt="3">
        <dgm:presLayoutVars>
          <dgm:bulletEnabled val="1"/>
        </dgm:presLayoutVars>
      </dgm:prSet>
      <dgm:spPr/>
      <dgm:t>
        <a:bodyPr/>
        <a:lstStyle/>
        <a:p>
          <a:endParaRPr lang="en-US"/>
        </a:p>
      </dgm:t>
    </dgm:pt>
    <dgm:pt modelId="{E42F7BB2-79C5-4F07-9650-A9D82D773233}" type="pres">
      <dgm:prSet presAssocID="{B639D02F-BC10-4A7B-9847-CC03E73E05D0}" presName="sibTrans" presStyleCnt="0"/>
      <dgm:spPr/>
    </dgm:pt>
    <dgm:pt modelId="{1074A20C-AD72-4FC1-8A80-DCF62BE453A4}" type="pres">
      <dgm:prSet presAssocID="{E6A76AD4-5446-437F-9803-E7BE75F7F517}" presName="textNode" presStyleLbl="node1" presStyleIdx="1" presStyleCnt="3">
        <dgm:presLayoutVars>
          <dgm:bulletEnabled val="1"/>
        </dgm:presLayoutVars>
      </dgm:prSet>
      <dgm:spPr/>
      <dgm:t>
        <a:bodyPr/>
        <a:lstStyle/>
        <a:p>
          <a:endParaRPr lang="en-US"/>
        </a:p>
      </dgm:t>
    </dgm:pt>
    <dgm:pt modelId="{6950D896-9867-452A-BB77-03B2334478A3}" type="pres">
      <dgm:prSet presAssocID="{6B0F8BA6-CBDC-4647-918B-34C77B050322}" presName="sibTrans" presStyleCnt="0"/>
      <dgm:spPr/>
    </dgm:pt>
    <dgm:pt modelId="{38EC6BB4-46E5-4FB3-BFF2-E1182A8EF1D0}" type="pres">
      <dgm:prSet presAssocID="{DF2E6ADA-DB5C-4D55-94E4-5781FEE0CEEC}" presName="textNode" presStyleLbl="node1" presStyleIdx="2" presStyleCnt="3">
        <dgm:presLayoutVars>
          <dgm:bulletEnabled val="1"/>
        </dgm:presLayoutVars>
      </dgm:prSet>
      <dgm:spPr/>
      <dgm:t>
        <a:bodyPr/>
        <a:lstStyle/>
        <a:p>
          <a:endParaRPr lang="en-US"/>
        </a:p>
      </dgm:t>
    </dgm:pt>
  </dgm:ptLst>
  <dgm:cxnLst>
    <dgm:cxn modelId="{CFECC15F-3DB9-4BB5-BACD-D62C83943BF6}" type="presOf" srcId="{DF2E6ADA-DB5C-4D55-94E4-5781FEE0CEEC}" destId="{38EC6BB4-46E5-4FB3-BFF2-E1182A8EF1D0}" srcOrd="0" destOrd="0" presId="urn:microsoft.com/office/officeart/2005/8/layout/hProcess9"/>
    <dgm:cxn modelId="{D1A80DAA-8911-47DF-A86F-48F8CFC86BBA}" type="presOf" srcId="{E6A76AD4-5446-437F-9803-E7BE75F7F517}" destId="{1074A20C-AD72-4FC1-8A80-DCF62BE453A4}" srcOrd="0" destOrd="0" presId="urn:microsoft.com/office/officeart/2005/8/layout/hProcess9"/>
    <dgm:cxn modelId="{48A70798-8A5B-4F72-962C-FCA711ED7B17}" srcId="{95A92D89-6C6D-463C-A8B5-33ED0CC39404}" destId="{97EF0BE1-5B98-449D-9E65-6EB073778F46}" srcOrd="0" destOrd="0" parTransId="{1F78F36D-F4D4-4EFC-8E78-DD4A24AB4714}" sibTransId="{B639D02F-BC10-4A7B-9847-CC03E73E05D0}"/>
    <dgm:cxn modelId="{30C017AF-3013-4BF4-AB3D-116EE01C091D}" srcId="{95A92D89-6C6D-463C-A8B5-33ED0CC39404}" destId="{E6A76AD4-5446-437F-9803-E7BE75F7F517}" srcOrd="1" destOrd="0" parTransId="{C9E51141-5D00-4CDD-A2DF-6FAA3EFDF75E}" sibTransId="{6B0F8BA6-CBDC-4647-918B-34C77B050322}"/>
    <dgm:cxn modelId="{DACDC0FE-526D-4B5C-B082-3689C57465A9}" type="presOf" srcId="{97EF0BE1-5B98-449D-9E65-6EB073778F46}" destId="{6D26F84F-38A6-4B62-97E0-CBE6B7EA7B25}" srcOrd="0" destOrd="0" presId="urn:microsoft.com/office/officeart/2005/8/layout/hProcess9"/>
    <dgm:cxn modelId="{691FAD2D-406E-4BE4-ABF6-48CAFB8B6483}" type="presOf" srcId="{95A92D89-6C6D-463C-A8B5-33ED0CC39404}" destId="{2C5D1873-E455-4DE2-8188-137489867D26}" srcOrd="0" destOrd="0" presId="urn:microsoft.com/office/officeart/2005/8/layout/hProcess9"/>
    <dgm:cxn modelId="{E13C8572-6B74-4E00-B80E-8A407B27372A}" srcId="{95A92D89-6C6D-463C-A8B5-33ED0CC39404}" destId="{DF2E6ADA-DB5C-4D55-94E4-5781FEE0CEEC}" srcOrd="2" destOrd="0" parTransId="{7242CC24-26D5-4C0D-B08F-269D0851DC1F}" sibTransId="{D4336422-E265-4391-8033-3E2E8CB78109}"/>
    <dgm:cxn modelId="{91A9100B-F442-414B-894B-B7B0A51661EA}" type="presParOf" srcId="{2C5D1873-E455-4DE2-8188-137489867D26}" destId="{0032E9D2-61D3-4FEA-B1E1-EAD5EE7795D0}" srcOrd="0" destOrd="0" presId="urn:microsoft.com/office/officeart/2005/8/layout/hProcess9"/>
    <dgm:cxn modelId="{50D06E35-7FE3-4572-B733-5912764A09D8}" type="presParOf" srcId="{2C5D1873-E455-4DE2-8188-137489867D26}" destId="{61A7856C-D0B8-4C22-AD03-E43FCBDBFA3C}" srcOrd="1" destOrd="0" presId="urn:microsoft.com/office/officeart/2005/8/layout/hProcess9"/>
    <dgm:cxn modelId="{CFA992E5-2A76-4530-B1F0-965850B83075}" type="presParOf" srcId="{61A7856C-D0B8-4C22-AD03-E43FCBDBFA3C}" destId="{6D26F84F-38A6-4B62-97E0-CBE6B7EA7B25}" srcOrd="0" destOrd="0" presId="urn:microsoft.com/office/officeart/2005/8/layout/hProcess9"/>
    <dgm:cxn modelId="{F9D7369D-3BF3-4242-8357-FCBB37062BF0}" type="presParOf" srcId="{61A7856C-D0B8-4C22-AD03-E43FCBDBFA3C}" destId="{E42F7BB2-79C5-4F07-9650-A9D82D773233}" srcOrd="1" destOrd="0" presId="urn:microsoft.com/office/officeart/2005/8/layout/hProcess9"/>
    <dgm:cxn modelId="{96EACEE0-CD4D-4F7D-9E7C-021D84A7331F}" type="presParOf" srcId="{61A7856C-D0B8-4C22-AD03-E43FCBDBFA3C}" destId="{1074A20C-AD72-4FC1-8A80-DCF62BE453A4}" srcOrd="2" destOrd="0" presId="urn:microsoft.com/office/officeart/2005/8/layout/hProcess9"/>
    <dgm:cxn modelId="{FCDF800D-5CFD-47AD-A7BE-6B0C385ACB6B}" type="presParOf" srcId="{61A7856C-D0B8-4C22-AD03-E43FCBDBFA3C}" destId="{6950D896-9867-452A-BB77-03B2334478A3}" srcOrd="3" destOrd="0" presId="urn:microsoft.com/office/officeart/2005/8/layout/hProcess9"/>
    <dgm:cxn modelId="{F1179547-318F-4379-A06F-FEE5156DA956}" type="presParOf" srcId="{61A7856C-D0B8-4C22-AD03-E43FCBDBFA3C}" destId="{38EC6BB4-46E5-4FB3-BFF2-E1182A8EF1D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C94A8-55E7-476E-B9B8-A7358209602B}">
      <dsp:nvSpPr>
        <dsp:cNvPr id="0" name=""/>
        <dsp:cNvSpPr/>
      </dsp:nvSpPr>
      <dsp:spPr>
        <a:xfrm>
          <a:off x="290063" y="623"/>
          <a:ext cx="2383085" cy="1429851"/>
        </a:xfrm>
        <a:prstGeom prst="roundRect">
          <a:avLst>
            <a:gd name="adj" fmla="val 10000"/>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PID approved </a:t>
          </a:r>
        </a:p>
        <a:p>
          <a:pPr lvl="0" algn="ctr" defTabSz="889000">
            <a:lnSpc>
              <a:spcPct val="90000"/>
            </a:lnSpc>
            <a:spcBef>
              <a:spcPct val="0"/>
            </a:spcBef>
            <a:spcAft>
              <a:spcPct val="35000"/>
            </a:spcAft>
          </a:pPr>
          <a:r>
            <a:rPr lang="en-US" sz="2000" kern="1200" dirty="0" smtClean="0"/>
            <a:t>(November 2016)</a:t>
          </a:r>
          <a:endParaRPr lang="id-ID" sz="2000" kern="1200" dirty="0"/>
        </a:p>
      </dsp:txBody>
      <dsp:txXfrm>
        <a:off x="331942" y="42502"/>
        <a:ext cx="2299327" cy="1346093"/>
      </dsp:txXfrm>
    </dsp:sp>
    <dsp:sp modelId="{4575C12A-9058-4A04-9C4E-7E742C162DB9}">
      <dsp:nvSpPr>
        <dsp:cNvPr id="0" name=""/>
        <dsp:cNvSpPr/>
      </dsp:nvSpPr>
      <dsp:spPr>
        <a:xfrm>
          <a:off x="2882860" y="420046"/>
          <a:ext cx="505214" cy="591005"/>
        </a:xfrm>
        <a:prstGeom prst="rightArrow">
          <a:avLst>
            <a:gd name="adj1" fmla="val 60000"/>
            <a:gd name="adj2" fmla="val 50000"/>
          </a:avLst>
        </a:prstGeom>
        <a:solidFill>
          <a:srgbClr val="FC766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d-ID" sz="1600" kern="1200"/>
        </a:p>
      </dsp:txBody>
      <dsp:txXfrm>
        <a:off x="2882860" y="538247"/>
        <a:ext cx="353650" cy="354603"/>
      </dsp:txXfrm>
    </dsp:sp>
    <dsp:sp modelId="{C246CB07-B1CD-4FAA-96E9-7EAF27AF2E29}">
      <dsp:nvSpPr>
        <dsp:cNvPr id="0" name=""/>
        <dsp:cNvSpPr/>
      </dsp:nvSpPr>
      <dsp:spPr>
        <a:xfrm>
          <a:off x="3626383" y="623"/>
          <a:ext cx="2383085" cy="1429851"/>
        </a:xfrm>
        <a:prstGeom prst="roundRect">
          <a:avLst>
            <a:gd name="adj" fmla="val 10000"/>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Project Plan approved </a:t>
          </a:r>
        </a:p>
        <a:p>
          <a:pPr lvl="0" algn="ctr" defTabSz="889000">
            <a:lnSpc>
              <a:spcPct val="90000"/>
            </a:lnSpc>
            <a:spcBef>
              <a:spcPct val="0"/>
            </a:spcBef>
            <a:spcAft>
              <a:spcPct val="35000"/>
            </a:spcAft>
          </a:pPr>
          <a:r>
            <a:rPr lang="en-US" sz="2000" kern="1200" dirty="0" smtClean="0"/>
            <a:t>(Q1, 2017)</a:t>
          </a:r>
          <a:endParaRPr lang="id-ID" sz="2000" kern="1200" dirty="0"/>
        </a:p>
      </dsp:txBody>
      <dsp:txXfrm>
        <a:off x="3668262" y="42502"/>
        <a:ext cx="2299327" cy="1346093"/>
      </dsp:txXfrm>
    </dsp:sp>
    <dsp:sp modelId="{47A4BBA3-BD08-4A05-B0C0-0F6666B3B160}">
      <dsp:nvSpPr>
        <dsp:cNvPr id="0" name=""/>
        <dsp:cNvSpPr/>
      </dsp:nvSpPr>
      <dsp:spPr>
        <a:xfrm>
          <a:off x="6219180" y="420046"/>
          <a:ext cx="505214" cy="591005"/>
        </a:xfrm>
        <a:prstGeom prst="rightArrow">
          <a:avLst>
            <a:gd name="adj1" fmla="val 60000"/>
            <a:gd name="adj2" fmla="val 50000"/>
          </a:avLst>
        </a:prstGeom>
        <a:solidFill>
          <a:srgbClr val="FC766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d-ID" sz="1600" kern="1200"/>
        </a:p>
      </dsp:txBody>
      <dsp:txXfrm>
        <a:off x="6219180" y="538247"/>
        <a:ext cx="353650" cy="354603"/>
      </dsp:txXfrm>
    </dsp:sp>
    <dsp:sp modelId="{B09C6DA6-CAED-4BFD-BAFC-5915CC14DBA3}">
      <dsp:nvSpPr>
        <dsp:cNvPr id="0" name=""/>
        <dsp:cNvSpPr/>
      </dsp:nvSpPr>
      <dsp:spPr>
        <a:xfrm>
          <a:off x="6962702" y="623"/>
          <a:ext cx="2383085" cy="1429851"/>
        </a:xfrm>
        <a:prstGeom prst="roundRect">
          <a:avLst>
            <a:gd name="adj" fmla="val 10000"/>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Final Draft completed </a:t>
          </a:r>
        </a:p>
        <a:p>
          <a:pPr lvl="0" algn="ctr" defTabSz="889000">
            <a:lnSpc>
              <a:spcPct val="90000"/>
            </a:lnSpc>
            <a:spcBef>
              <a:spcPct val="0"/>
            </a:spcBef>
            <a:spcAft>
              <a:spcPct val="35000"/>
            </a:spcAft>
          </a:pPr>
          <a:r>
            <a:rPr lang="en-US" sz="2000" kern="1200" dirty="0" smtClean="0"/>
            <a:t>(Q1, 2019)</a:t>
          </a:r>
          <a:endParaRPr lang="id-ID" sz="2000" kern="1200" dirty="0"/>
        </a:p>
      </dsp:txBody>
      <dsp:txXfrm>
        <a:off x="7004581" y="42502"/>
        <a:ext cx="2299327" cy="1346093"/>
      </dsp:txXfrm>
    </dsp:sp>
    <dsp:sp modelId="{C7D1E0F9-1833-4ED6-9E4C-24577FF764F2}">
      <dsp:nvSpPr>
        <dsp:cNvPr id="0" name=""/>
        <dsp:cNvSpPr/>
      </dsp:nvSpPr>
      <dsp:spPr>
        <a:xfrm rot="5400000">
          <a:off x="7901638" y="1597290"/>
          <a:ext cx="505214" cy="591005"/>
        </a:xfrm>
        <a:prstGeom prst="rightArrow">
          <a:avLst>
            <a:gd name="adj1" fmla="val 60000"/>
            <a:gd name="adj2" fmla="val 50000"/>
          </a:avLst>
        </a:prstGeom>
        <a:solidFill>
          <a:srgbClr val="FC766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d-ID" sz="1600" kern="1200"/>
        </a:p>
      </dsp:txBody>
      <dsp:txXfrm rot="-5400000">
        <a:off x="7976944" y="1640185"/>
        <a:ext cx="354603" cy="353650"/>
      </dsp:txXfrm>
    </dsp:sp>
    <dsp:sp modelId="{BCA64181-BFF3-4C33-B654-83E8FAC00D90}">
      <dsp:nvSpPr>
        <dsp:cNvPr id="0" name=""/>
        <dsp:cNvSpPr/>
      </dsp:nvSpPr>
      <dsp:spPr>
        <a:xfrm>
          <a:off x="6962702" y="2383708"/>
          <a:ext cx="2383085" cy="1429851"/>
        </a:xfrm>
        <a:prstGeom prst="roundRect">
          <a:avLst>
            <a:gd name="adj" fmla="val 10000"/>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Request for Inputs and QA Process </a:t>
          </a:r>
        </a:p>
        <a:p>
          <a:pPr lvl="0" algn="ctr" defTabSz="889000">
            <a:lnSpc>
              <a:spcPct val="90000"/>
            </a:lnSpc>
            <a:spcBef>
              <a:spcPct val="0"/>
            </a:spcBef>
            <a:spcAft>
              <a:spcPct val="35000"/>
            </a:spcAft>
          </a:pPr>
          <a:r>
            <a:rPr lang="en-US" sz="2000" kern="1200" dirty="0" smtClean="0"/>
            <a:t>(Q2 - Q3, 2019)</a:t>
          </a:r>
          <a:endParaRPr lang="id-ID" sz="2000" kern="1200" dirty="0"/>
        </a:p>
      </dsp:txBody>
      <dsp:txXfrm>
        <a:off x="7004581" y="2425587"/>
        <a:ext cx="2299327" cy="1346093"/>
      </dsp:txXfrm>
    </dsp:sp>
    <dsp:sp modelId="{DC8257AE-4BDF-4718-91F8-34C14ED615E9}">
      <dsp:nvSpPr>
        <dsp:cNvPr id="0" name=""/>
        <dsp:cNvSpPr/>
      </dsp:nvSpPr>
      <dsp:spPr>
        <a:xfrm rot="10800000">
          <a:off x="6247777" y="2803131"/>
          <a:ext cx="505214" cy="591005"/>
        </a:xfrm>
        <a:prstGeom prst="rightArrow">
          <a:avLst>
            <a:gd name="adj1" fmla="val 60000"/>
            <a:gd name="adj2" fmla="val 50000"/>
          </a:avLst>
        </a:prstGeom>
        <a:solidFill>
          <a:srgbClr val="FC766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d-ID" sz="1600" kern="1200"/>
        </a:p>
      </dsp:txBody>
      <dsp:txXfrm rot="10800000">
        <a:off x="6399341" y="2921332"/>
        <a:ext cx="353650" cy="354603"/>
      </dsp:txXfrm>
    </dsp:sp>
    <dsp:sp modelId="{5C49DB18-C204-4410-B4D0-E1F0DF9DA6CC}">
      <dsp:nvSpPr>
        <dsp:cNvPr id="0" name=""/>
        <dsp:cNvSpPr/>
      </dsp:nvSpPr>
      <dsp:spPr>
        <a:xfrm>
          <a:off x="3626383" y="2383708"/>
          <a:ext cx="2383085" cy="1429851"/>
        </a:xfrm>
        <a:prstGeom prst="roundRect">
          <a:avLst>
            <a:gd name="adj" fmla="val 10000"/>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Data Analytics Guideline completed </a:t>
          </a:r>
        </a:p>
        <a:p>
          <a:pPr lvl="0" algn="ctr" defTabSz="889000">
            <a:lnSpc>
              <a:spcPct val="90000"/>
            </a:lnSpc>
            <a:spcBef>
              <a:spcPct val="0"/>
            </a:spcBef>
            <a:spcAft>
              <a:spcPct val="35000"/>
            </a:spcAft>
          </a:pPr>
          <a:r>
            <a:rPr lang="en-US" sz="2000" kern="1200" dirty="0" smtClean="0"/>
            <a:t>(Q4, 2019)</a:t>
          </a:r>
          <a:endParaRPr lang="id-ID" sz="2000" kern="1200" dirty="0"/>
        </a:p>
      </dsp:txBody>
      <dsp:txXfrm>
        <a:off x="3668262" y="2425587"/>
        <a:ext cx="2299327" cy="13460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2DEE6-729C-4C0D-ACC8-1C0F23639077}">
      <dsp:nvSpPr>
        <dsp:cNvPr id="0" name=""/>
        <dsp:cNvSpPr/>
      </dsp:nvSpPr>
      <dsp:spPr>
        <a:xfrm>
          <a:off x="3286" y="288444"/>
          <a:ext cx="3203971" cy="1264489"/>
        </a:xfrm>
        <a:prstGeom prst="rect">
          <a:avLst/>
        </a:prstGeom>
        <a:solidFill>
          <a:srgbClr val="A1152D"/>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a:lnSpc>
              <a:spcPct val="90000"/>
            </a:lnSpc>
            <a:spcBef>
              <a:spcPct val="0"/>
            </a:spcBef>
            <a:spcAft>
              <a:spcPct val="35000"/>
            </a:spcAft>
          </a:pPr>
          <a:r>
            <a:rPr lang="en-US" sz="3500" kern="1200" dirty="0" smtClean="0"/>
            <a:t>Descriptive Analytics </a:t>
          </a:r>
          <a:endParaRPr lang="en-US" sz="3500" kern="1200" dirty="0"/>
        </a:p>
      </dsp:txBody>
      <dsp:txXfrm>
        <a:off x="3286" y="288444"/>
        <a:ext cx="3203971" cy="1264489"/>
      </dsp:txXfrm>
    </dsp:sp>
    <dsp:sp modelId="{C9B5C701-7364-4398-BACF-C8C6287C54A4}">
      <dsp:nvSpPr>
        <dsp:cNvPr id="0" name=""/>
        <dsp:cNvSpPr/>
      </dsp:nvSpPr>
      <dsp:spPr>
        <a:xfrm>
          <a:off x="3286" y="1552934"/>
          <a:ext cx="3203971" cy="2509959"/>
        </a:xfrm>
        <a:prstGeom prst="rect">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Descriptive Analytics is the process of Data Analytics that creates an overview of the data</a:t>
          </a:r>
          <a:endParaRPr lang="en-US" sz="1600" kern="1200" dirty="0"/>
        </a:p>
        <a:p>
          <a:pPr marL="171450" lvl="1" indent="-171450" algn="l" defTabSz="711200">
            <a:lnSpc>
              <a:spcPct val="90000"/>
            </a:lnSpc>
            <a:spcBef>
              <a:spcPct val="0"/>
            </a:spcBef>
            <a:spcAft>
              <a:spcPct val="15000"/>
            </a:spcAft>
            <a:buChar char="••"/>
          </a:pPr>
          <a:r>
            <a:rPr lang="en-US" sz="1600" kern="1200" dirty="0" smtClean="0"/>
            <a:t>Summarizing, Cross Tabulation, and Grouping are the common technique to conduct Descriptive Analytics.</a:t>
          </a:r>
          <a:endParaRPr lang="en-US" sz="1600" kern="1200" dirty="0"/>
        </a:p>
      </dsp:txBody>
      <dsp:txXfrm>
        <a:off x="3286" y="1552934"/>
        <a:ext cx="3203971" cy="2509959"/>
      </dsp:txXfrm>
    </dsp:sp>
    <dsp:sp modelId="{E58B76D3-6791-47C3-95E3-96DD7BF10292}">
      <dsp:nvSpPr>
        <dsp:cNvPr id="0" name=""/>
        <dsp:cNvSpPr/>
      </dsp:nvSpPr>
      <dsp:spPr>
        <a:xfrm>
          <a:off x="3655814" y="288444"/>
          <a:ext cx="3203971" cy="1264489"/>
        </a:xfrm>
        <a:prstGeom prst="rect">
          <a:avLst/>
        </a:prstGeom>
        <a:solidFill>
          <a:srgbClr val="A1152D"/>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a:lnSpc>
              <a:spcPct val="90000"/>
            </a:lnSpc>
            <a:spcBef>
              <a:spcPct val="0"/>
            </a:spcBef>
            <a:spcAft>
              <a:spcPct val="35000"/>
            </a:spcAft>
          </a:pPr>
          <a:r>
            <a:rPr lang="en-US" sz="3500" kern="1200" dirty="0" smtClean="0"/>
            <a:t>Diagnostic Analytics</a:t>
          </a:r>
          <a:endParaRPr lang="en-US" sz="3500" kern="1200" dirty="0"/>
        </a:p>
      </dsp:txBody>
      <dsp:txXfrm>
        <a:off x="3655814" y="288444"/>
        <a:ext cx="3203971" cy="1264489"/>
      </dsp:txXfrm>
    </dsp:sp>
    <dsp:sp modelId="{AB6A13C6-7841-4653-9244-C5359223300E}">
      <dsp:nvSpPr>
        <dsp:cNvPr id="0" name=""/>
        <dsp:cNvSpPr/>
      </dsp:nvSpPr>
      <dsp:spPr>
        <a:xfrm>
          <a:off x="3655814" y="1552934"/>
          <a:ext cx="3203971" cy="2509959"/>
        </a:xfrm>
        <a:prstGeom prst="rect">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Diagnostic Analytics enable auditors to find out the degree of integration among information and identify the reason of why something happened</a:t>
          </a:r>
          <a:endParaRPr lang="en-US" sz="1600" kern="1200" dirty="0"/>
        </a:p>
        <a:p>
          <a:pPr marL="171450" lvl="1" indent="-171450" algn="l" defTabSz="711200">
            <a:lnSpc>
              <a:spcPct val="90000"/>
            </a:lnSpc>
            <a:spcBef>
              <a:spcPct val="0"/>
            </a:spcBef>
            <a:spcAft>
              <a:spcPct val="15000"/>
            </a:spcAft>
            <a:buChar char="••"/>
          </a:pPr>
          <a:r>
            <a:rPr lang="en-US" sz="1600" kern="1200" dirty="0" smtClean="0"/>
            <a:t>The benefit of Diagnostic Analytics are: Identification of Outlier, Information Discovery, Uncovering the Causal Relationship </a:t>
          </a:r>
          <a:endParaRPr lang="en-US" sz="1600" kern="1200" dirty="0"/>
        </a:p>
      </dsp:txBody>
      <dsp:txXfrm>
        <a:off x="3655814" y="1552934"/>
        <a:ext cx="3203971" cy="2509959"/>
      </dsp:txXfrm>
    </dsp:sp>
    <dsp:sp modelId="{6FBF0F13-285E-4FD2-B8A6-83BDE7322262}">
      <dsp:nvSpPr>
        <dsp:cNvPr id="0" name=""/>
        <dsp:cNvSpPr/>
      </dsp:nvSpPr>
      <dsp:spPr>
        <a:xfrm>
          <a:off x="7308342" y="288444"/>
          <a:ext cx="3203971" cy="1264489"/>
        </a:xfrm>
        <a:prstGeom prst="rect">
          <a:avLst/>
        </a:prstGeom>
        <a:solidFill>
          <a:srgbClr val="A1152D"/>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a:lnSpc>
              <a:spcPct val="90000"/>
            </a:lnSpc>
            <a:spcBef>
              <a:spcPct val="0"/>
            </a:spcBef>
            <a:spcAft>
              <a:spcPct val="35000"/>
            </a:spcAft>
          </a:pPr>
          <a:r>
            <a:rPr lang="en-US" sz="3500" kern="1200" dirty="0" smtClean="0"/>
            <a:t>Predictive Analytics</a:t>
          </a:r>
          <a:endParaRPr lang="en-US" sz="3500" kern="1200" dirty="0"/>
        </a:p>
      </dsp:txBody>
      <dsp:txXfrm>
        <a:off x="7308342" y="288444"/>
        <a:ext cx="3203971" cy="1264489"/>
      </dsp:txXfrm>
    </dsp:sp>
    <dsp:sp modelId="{5905D07B-6371-4C4B-B990-2490C41744FE}">
      <dsp:nvSpPr>
        <dsp:cNvPr id="0" name=""/>
        <dsp:cNvSpPr/>
      </dsp:nvSpPr>
      <dsp:spPr>
        <a:xfrm>
          <a:off x="7308342" y="1552934"/>
          <a:ext cx="3203971" cy="2509959"/>
        </a:xfrm>
        <a:prstGeom prst="rect">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Predictive Analytics is the process of Data Analytics that creates the estimation of about the likelihood of an upcoming output or outcome</a:t>
          </a:r>
          <a:endParaRPr lang="en-US" sz="1600" kern="1200" dirty="0"/>
        </a:p>
        <a:p>
          <a:pPr marL="171450" lvl="1" indent="-171450" algn="l" defTabSz="711200">
            <a:lnSpc>
              <a:spcPct val="90000"/>
            </a:lnSpc>
            <a:spcBef>
              <a:spcPct val="0"/>
            </a:spcBef>
            <a:spcAft>
              <a:spcPct val="15000"/>
            </a:spcAft>
            <a:buChar char="••"/>
          </a:pPr>
          <a:r>
            <a:rPr lang="en-US" sz="1600" kern="1200" dirty="0" smtClean="0"/>
            <a:t>Five issues should be taken into account are: A target, Indicators, Sufficiency of historical data, Proper Algorithm, Accuracy</a:t>
          </a:r>
          <a:endParaRPr lang="en-US" sz="1600" kern="1200" dirty="0"/>
        </a:p>
      </dsp:txBody>
      <dsp:txXfrm>
        <a:off x="7308342" y="1552934"/>
        <a:ext cx="3203971" cy="250995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2DEE6-729C-4C0D-ACC8-1C0F23639077}">
      <dsp:nvSpPr>
        <dsp:cNvPr id="0" name=""/>
        <dsp:cNvSpPr/>
      </dsp:nvSpPr>
      <dsp:spPr>
        <a:xfrm>
          <a:off x="3286" y="665415"/>
          <a:ext cx="3203971" cy="982345"/>
        </a:xfrm>
        <a:prstGeom prst="rect">
          <a:avLst/>
        </a:prstGeom>
        <a:solidFill>
          <a:srgbClr val="A1152D"/>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Confusion Matrix </a:t>
          </a:r>
          <a:endParaRPr lang="en-US" sz="2700" kern="1200" dirty="0"/>
        </a:p>
      </dsp:txBody>
      <dsp:txXfrm>
        <a:off x="3286" y="665415"/>
        <a:ext cx="3203971" cy="982345"/>
      </dsp:txXfrm>
    </dsp:sp>
    <dsp:sp modelId="{C9B5C701-7364-4398-BACF-C8C6287C54A4}">
      <dsp:nvSpPr>
        <dsp:cNvPr id="0" name=""/>
        <dsp:cNvSpPr/>
      </dsp:nvSpPr>
      <dsp:spPr>
        <a:xfrm>
          <a:off x="3286" y="1647760"/>
          <a:ext cx="3203971" cy="2038162"/>
        </a:xfrm>
        <a:prstGeom prst="rect">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Confusion Matrix is a table for explaining the accuracy of a classification model on a set of test data for which the true values are known</a:t>
          </a:r>
          <a:endParaRPr lang="en-US" sz="1600" kern="1200" dirty="0"/>
        </a:p>
        <a:p>
          <a:pPr marL="171450" lvl="1" indent="-171450" algn="l" defTabSz="711200">
            <a:lnSpc>
              <a:spcPct val="90000"/>
            </a:lnSpc>
            <a:spcBef>
              <a:spcPct val="0"/>
            </a:spcBef>
            <a:spcAft>
              <a:spcPct val="15000"/>
            </a:spcAft>
            <a:buChar char="••"/>
          </a:pPr>
          <a:r>
            <a:rPr lang="en-US" sz="1600" kern="1200" dirty="0" smtClean="0"/>
            <a:t>This table shows a level of accuracy of predicting the values and the actual values</a:t>
          </a:r>
          <a:endParaRPr lang="en-US" sz="1600" kern="1200" dirty="0"/>
        </a:p>
      </dsp:txBody>
      <dsp:txXfrm>
        <a:off x="3286" y="1647760"/>
        <a:ext cx="3203971" cy="2038162"/>
      </dsp:txXfrm>
    </dsp:sp>
    <dsp:sp modelId="{E58B76D3-6791-47C3-95E3-96DD7BF10292}">
      <dsp:nvSpPr>
        <dsp:cNvPr id="0" name=""/>
        <dsp:cNvSpPr/>
      </dsp:nvSpPr>
      <dsp:spPr>
        <a:xfrm>
          <a:off x="3655814" y="665415"/>
          <a:ext cx="3203971" cy="982345"/>
        </a:xfrm>
        <a:prstGeom prst="rect">
          <a:avLst/>
        </a:prstGeom>
        <a:solidFill>
          <a:srgbClr val="A1152D"/>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Receiver Operating Characteristic (ROC)</a:t>
          </a:r>
          <a:endParaRPr lang="en-US" sz="2700" kern="1200" dirty="0"/>
        </a:p>
      </dsp:txBody>
      <dsp:txXfrm>
        <a:off x="3655814" y="665415"/>
        <a:ext cx="3203971" cy="982345"/>
      </dsp:txXfrm>
    </dsp:sp>
    <dsp:sp modelId="{AB6A13C6-7841-4653-9244-C5359223300E}">
      <dsp:nvSpPr>
        <dsp:cNvPr id="0" name=""/>
        <dsp:cNvSpPr/>
      </dsp:nvSpPr>
      <dsp:spPr>
        <a:xfrm>
          <a:off x="3655814" y="1647760"/>
          <a:ext cx="3203971" cy="2038162"/>
        </a:xfrm>
        <a:prstGeom prst="rect">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Receiver Operating Characteristic (ROC) is a graph that represents the performance of a classification model at all classification thresholds</a:t>
          </a:r>
          <a:endParaRPr lang="en-US" sz="1600" kern="1200" dirty="0"/>
        </a:p>
      </dsp:txBody>
      <dsp:txXfrm>
        <a:off x="3655814" y="1647760"/>
        <a:ext cx="3203971" cy="2038162"/>
      </dsp:txXfrm>
    </dsp:sp>
    <dsp:sp modelId="{6FBF0F13-285E-4FD2-B8A6-83BDE7322262}">
      <dsp:nvSpPr>
        <dsp:cNvPr id="0" name=""/>
        <dsp:cNvSpPr/>
      </dsp:nvSpPr>
      <dsp:spPr>
        <a:xfrm>
          <a:off x="7308342" y="665415"/>
          <a:ext cx="3203971" cy="982345"/>
        </a:xfrm>
        <a:prstGeom prst="rect">
          <a:avLst/>
        </a:prstGeom>
        <a:solidFill>
          <a:srgbClr val="A1152D"/>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Area Under the Curve (AUC)</a:t>
          </a:r>
          <a:endParaRPr lang="en-US" sz="2700" kern="1200" dirty="0"/>
        </a:p>
      </dsp:txBody>
      <dsp:txXfrm>
        <a:off x="7308342" y="665415"/>
        <a:ext cx="3203971" cy="982345"/>
      </dsp:txXfrm>
    </dsp:sp>
    <dsp:sp modelId="{5905D07B-6371-4C4B-B990-2490C41744FE}">
      <dsp:nvSpPr>
        <dsp:cNvPr id="0" name=""/>
        <dsp:cNvSpPr/>
      </dsp:nvSpPr>
      <dsp:spPr>
        <a:xfrm>
          <a:off x="7308342" y="1647760"/>
          <a:ext cx="3203971" cy="2038162"/>
        </a:xfrm>
        <a:prstGeom prst="rect">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Area Under the ROC Curve (AUC) has been proposed as the alternative metric as a complimentary of ROC Curve. Many existing learning algorithms have been modified in order to seek the classifier with maximum AUC</a:t>
          </a:r>
          <a:endParaRPr lang="en-US" sz="1600" kern="1200" dirty="0"/>
        </a:p>
      </dsp:txBody>
      <dsp:txXfrm>
        <a:off x="7308342" y="1647760"/>
        <a:ext cx="3203971" cy="203816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FBA61-F474-4F0A-A838-4CA952631C48}">
      <dsp:nvSpPr>
        <dsp:cNvPr id="0" name=""/>
        <dsp:cNvSpPr/>
      </dsp:nvSpPr>
      <dsp:spPr>
        <a:xfrm>
          <a:off x="40230" y="1656635"/>
          <a:ext cx="1551621" cy="1589559"/>
        </a:xfrm>
        <a:prstGeom prst="roundRect">
          <a:avLst>
            <a:gd name="adj" fmla="val 10000"/>
          </a:avLst>
        </a:prstGeom>
        <a:solidFill>
          <a:srgbClr val="A0021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ID" sz="1600" kern="1200" dirty="0" smtClean="0"/>
            <a:t>BI </a:t>
          </a:r>
          <a:r>
            <a:rPr lang="en-US" sz="1600" kern="1200" dirty="0" smtClean="0"/>
            <a:t>integrates the results of Data Analytics and the power of Data Visualization</a:t>
          </a:r>
          <a:endParaRPr lang="en-US" sz="1600" kern="1200" dirty="0"/>
        </a:p>
      </dsp:txBody>
      <dsp:txXfrm>
        <a:off x="85675" y="1702080"/>
        <a:ext cx="1460731" cy="1498669"/>
      </dsp:txXfrm>
    </dsp:sp>
    <dsp:sp modelId="{4766D757-1D6C-4D90-9BAF-1F34E1019BD1}">
      <dsp:nvSpPr>
        <dsp:cNvPr id="0" name=""/>
        <dsp:cNvSpPr/>
      </dsp:nvSpPr>
      <dsp:spPr>
        <a:xfrm rot="18081736">
          <a:off x="1138630" y="1628358"/>
          <a:ext cx="1890188" cy="32092"/>
        </a:xfrm>
        <a:custGeom>
          <a:avLst/>
          <a:gdLst/>
          <a:ahLst/>
          <a:cxnLst/>
          <a:rect l="0" t="0" r="0" b="0"/>
          <a:pathLst>
            <a:path>
              <a:moveTo>
                <a:pt x="0" y="16046"/>
              </a:moveTo>
              <a:lnTo>
                <a:pt x="1890188" y="16046"/>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036469" y="1597150"/>
        <a:ext cx="94509" cy="94509"/>
      </dsp:txXfrm>
    </dsp:sp>
    <dsp:sp modelId="{3A393159-F52E-49B4-ADBD-2FF40E1C3046}">
      <dsp:nvSpPr>
        <dsp:cNvPr id="0" name=""/>
        <dsp:cNvSpPr/>
      </dsp:nvSpPr>
      <dsp:spPr>
        <a:xfrm>
          <a:off x="2575596" y="449489"/>
          <a:ext cx="3021597" cy="775810"/>
        </a:xfrm>
        <a:prstGeom prst="roundRect">
          <a:avLst>
            <a:gd name="adj" fmla="val 10000"/>
          </a:avLst>
        </a:prstGeom>
        <a:solidFill>
          <a:srgbClr val="A0021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Data Visualization</a:t>
          </a:r>
          <a:endParaRPr lang="en-US" sz="1600" kern="1200" dirty="0"/>
        </a:p>
      </dsp:txBody>
      <dsp:txXfrm>
        <a:off x="2598319" y="472212"/>
        <a:ext cx="2976151" cy="730364"/>
      </dsp:txXfrm>
    </dsp:sp>
    <dsp:sp modelId="{DD084FBE-CFC1-4310-8C72-B1CC80F87164}">
      <dsp:nvSpPr>
        <dsp:cNvPr id="0" name=""/>
        <dsp:cNvSpPr/>
      </dsp:nvSpPr>
      <dsp:spPr>
        <a:xfrm rot="19457599">
          <a:off x="5525352" y="598303"/>
          <a:ext cx="764331" cy="32092"/>
        </a:xfrm>
        <a:custGeom>
          <a:avLst/>
          <a:gdLst/>
          <a:ahLst/>
          <a:cxnLst/>
          <a:rect l="0" t="0" r="0" b="0"/>
          <a:pathLst>
            <a:path>
              <a:moveTo>
                <a:pt x="0" y="16046"/>
              </a:moveTo>
              <a:lnTo>
                <a:pt x="764331" y="16046"/>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88410" y="595241"/>
        <a:ext cx="38216" cy="38216"/>
      </dsp:txXfrm>
    </dsp:sp>
    <dsp:sp modelId="{E74BD075-F4D5-4DF6-8CE2-793C33CA5B68}">
      <dsp:nvSpPr>
        <dsp:cNvPr id="0" name=""/>
        <dsp:cNvSpPr/>
      </dsp:nvSpPr>
      <dsp:spPr>
        <a:xfrm>
          <a:off x="6217842" y="3398"/>
          <a:ext cx="3894431" cy="775810"/>
        </a:xfrm>
        <a:prstGeom prst="roundRect">
          <a:avLst>
            <a:gd name="adj" fmla="val 10000"/>
          </a:avLst>
        </a:prstGeom>
        <a:solidFill>
          <a:srgbClr val="A0021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Static Visualization</a:t>
          </a:r>
          <a:r>
            <a:rPr lang="en-US" sz="1200" kern="1200" dirty="0" smtClean="0"/>
            <a:t> </a:t>
          </a:r>
        </a:p>
        <a:p>
          <a:pPr lvl="0" algn="ctr" defTabSz="622300">
            <a:lnSpc>
              <a:spcPct val="90000"/>
            </a:lnSpc>
            <a:spcBef>
              <a:spcPct val="0"/>
            </a:spcBef>
            <a:spcAft>
              <a:spcPct val="35000"/>
            </a:spcAft>
          </a:pPr>
          <a:r>
            <a:rPr lang="en-US" sz="1200" kern="1200" dirty="0" smtClean="0"/>
            <a:t>(tabular or graphical mode)</a:t>
          </a:r>
          <a:endParaRPr lang="en-US" sz="1200" kern="1200" dirty="0"/>
        </a:p>
      </dsp:txBody>
      <dsp:txXfrm>
        <a:off x="6240565" y="26121"/>
        <a:ext cx="3848985" cy="730364"/>
      </dsp:txXfrm>
    </dsp:sp>
    <dsp:sp modelId="{7CEE2E64-F101-48AB-88C7-A90592B98410}">
      <dsp:nvSpPr>
        <dsp:cNvPr id="0" name=""/>
        <dsp:cNvSpPr/>
      </dsp:nvSpPr>
      <dsp:spPr>
        <a:xfrm rot="2142401">
          <a:off x="5525352" y="1044394"/>
          <a:ext cx="764331" cy="32092"/>
        </a:xfrm>
        <a:custGeom>
          <a:avLst/>
          <a:gdLst/>
          <a:ahLst/>
          <a:cxnLst/>
          <a:rect l="0" t="0" r="0" b="0"/>
          <a:pathLst>
            <a:path>
              <a:moveTo>
                <a:pt x="0" y="16046"/>
              </a:moveTo>
              <a:lnTo>
                <a:pt x="764331" y="16046"/>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88410" y="1041332"/>
        <a:ext cx="38216" cy="38216"/>
      </dsp:txXfrm>
    </dsp:sp>
    <dsp:sp modelId="{75CC73D8-AE25-4663-8571-0DDBDDEA3D21}">
      <dsp:nvSpPr>
        <dsp:cNvPr id="0" name=""/>
        <dsp:cNvSpPr/>
      </dsp:nvSpPr>
      <dsp:spPr>
        <a:xfrm>
          <a:off x="6217842" y="895580"/>
          <a:ext cx="3894431" cy="775810"/>
        </a:xfrm>
        <a:prstGeom prst="roundRect">
          <a:avLst>
            <a:gd name="adj" fmla="val 10000"/>
          </a:avLst>
        </a:prstGeom>
        <a:solidFill>
          <a:srgbClr val="A0021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Dynamic Visualization</a:t>
          </a:r>
          <a:r>
            <a:rPr lang="en-US" sz="1100" kern="1200" dirty="0" smtClean="0"/>
            <a:t> </a:t>
          </a:r>
        </a:p>
        <a:p>
          <a:pPr lvl="0" algn="ctr" defTabSz="622300">
            <a:lnSpc>
              <a:spcPct val="90000"/>
            </a:lnSpc>
            <a:spcBef>
              <a:spcPct val="0"/>
            </a:spcBef>
            <a:spcAft>
              <a:spcPct val="35000"/>
            </a:spcAft>
          </a:pPr>
          <a:r>
            <a:rPr lang="en-US" sz="1200" kern="1200" dirty="0" smtClean="0"/>
            <a:t>(clickable on most area of visualization)</a:t>
          </a:r>
          <a:endParaRPr lang="en-US" sz="1200" kern="1200" dirty="0"/>
        </a:p>
      </dsp:txBody>
      <dsp:txXfrm>
        <a:off x="6240565" y="918303"/>
        <a:ext cx="3848985" cy="730364"/>
      </dsp:txXfrm>
    </dsp:sp>
    <dsp:sp modelId="{FDAEDE98-60FE-4ED8-8584-FF7811F84131}">
      <dsp:nvSpPr>
        <dsp:cNvPr id="0" name=""/>
        <dsp:cNvSpPr/>
      </dsp:nvSpPr>
      <dsp:spPr>
        <a:xfrm rot="1924331">
          <a:off x="1503262" y="2743587"/>
          <a:ext cx="1160924" cy="32092"/>
        </a:xfrm>
        <a:custGeom>
          <a:avLst/>
          <a:gdLst/>
          <a:ahLst/>
          <a:cxnLst/>
          <a:rect l="0" t="0" r="0" b="0"/>
          <a:pathLst>
            <a:path>
              <a:moveTo>
                <a:pt x="0" y="16046"/>
              </a:moveTo>
              <a:lnTo>
                <a:pt x="1160924" y="16046"/>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54701" y="2730610"/>
        <a:ext cx="58046" cy="58046"/>
      </dsp:txXfrm>
    </dsp:sp>
    <dsp:sp modelId="{C3A60C6C-2567-4EBC-A002-E237E0EF2ED8}">
      <dsp:nvSpPr>
        <dsp:cNvPr id="0" name=""/>
        <dsp:cNvSpPr/>
      </dsp:nvSpPr>
      <dsp:spPr>
        <a:xfrm>
          <a:off x="2575596" y="2679946"/>
          <a:ext cx="3021597" cy="775810"/>
        </a:xfrm>
        <a:prstGeom prst="roundRect">
          <a:avLst>
            <a:gd name="adj" fmla="val 10000"/>
          </a:avLst>
        </a:prstGeom>
        <a:solidFill>
          <a:srgbClr val="A00218"/>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Insight</a:t>
          </a:r>
          <a:endParaRPr lang="en-US" sz="1600" kern="1200" dirty="0"/>
        </a:p>
      </dsp:txBody>
      <dsp:txXfrm>
        <a:off x="2598319" y="2702669"/>
        <a:ext cx="2976151" cy="730364"/>
      </dsp:txXfrm>
    </dsp:sp>
    <dsp:sp modelId="{580E921A-FB4B-428C-8AE3-061FCB9A6779}">
      <dsp:nvSpPr>
        <dsp:cNvPr id="0" name=""/>
        <dsp:cNvSpPr/>
      </dsp:nvSpPr>
      <dsp:spPr>
        <a:xfrm rot="18289469">
          <a:off x="5364104" y="2605713"/>
          <a:ext cx="1086827" cy="32092"/>
        </a:xfrm>
        <a:custGeom>
          <a:avLst/>
          <a:gdLst/>
          <a:ahLst/>
          <a:cxnLst/>
          <a:rect l="0" t="0" r="0" b="0"/>
          <a:pathLst>
            <a:path>
              <a:moveTo>
                <a:pt x="0" y="16046"/>
              </a:moveTo>
              <a:lnTo>
                <a:pt x="1086827" y="16046"/>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80347" y="2594589"/>
        <a:ext cx="54341" cy="54341"/>
      </dsp:txXfrm>
    </dsp:sp>
    <dsp:sp modelId="{89CD92EC-5089-4405-9869-C9D8ACB01355}">
      <dsp:nvSpPr>
        <dsp:cNvPr id="0" name=""/>
        <dsp:cNvSpPr/>
      </dsp:nvSpPr>
      <dsp:spPr>
        <a:xfrm>
          <a:off x="6217842" y="1787763"/>
          <a:ext cx="3894431" cy="775810"/>
        </a:xfrm>
        <a:prstGeom prst="roundRect">
          <a:avLst>
            <a:gd name="adj" fmla="val 10000"/>
          </a:avLst>
        </a:prstGeom>
        <a:solidFill>
          <a:srgbClr val="A00218"/>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Sunburst Diagram</a:t>
          </a:r>
        </a:p>
        <a:p>
          <a:pPr lvl="0" algn="ctr" defTabSz="622300">
            <a:lnSpc>
              <a:spcPct val="90000"/>
            </a:lnSpc>
            <a:spcBef>
              <a:spcPct val="0"/>
            </a:spcBef>
            <a:spcAft>
              <a:spcPct val="35000"/>
            </a:spcAft>
          </a:pPr>
          <a:r>
            <a:rPr lang="en-ID" sz="1200" kern="1200" dirty="0" smtClean="0"/>
            <a:t>(</a:t>
          </a:r>
          <a:r>
            <a:rPr lang="en-US" sz="1200" kern="1200" dirty="0" smtClean="0"/>
            <a:t>visualize hierarchical data, depicted by concentric circles</a:t>
          </a:r>
          <a:r>
            <a:rPr lang="en-ID" sz="1200" kern="1200" dirty="0" smtClean="0"/>
            <a:t>)</a:t>
          </a:r>
          <a:endParaRPr lang="en-US" sz="1200" kern="1200" dirty="0"/>
        </a:p>
      </dsp:txBody>
      <dsp:txXfrm>
        <a:off x="6240565" y="1810486"/>
        <a:ext cx="3848985" cy="730364"/>
      </dsp:txXfrm>
    </dsp:sp>
    <dsp:sp modelId="{EB0B9F0D-80FD-49ED-AD71-F71DAE974ED2}">
      <dsp:nvSpPr>
        <dsp:cNvPr id="0" name=""/>
        <dsp:cNvSpPr/>
      </dsp:nvSpPr>
      <dsp:spPr>
        <a:xfrm>
          <a:off x="5597194" y="3051805"/>
          <a:ext cx="620648" cy="32092"/>
        </a:xfrm>
        <a:custGeom>
          <a:avLst/>
          <a:gdLst/>
          <a:ahLst/>
          <a:cxnLst/>
          <a:rect l="0" t="0" r="0" b="0"/>
          <a:pathLst>
            <a:path>
              <a:moveTo>
                <a:pt x="0" y="16046"/>
              </a:moveTo>
              <a:lnTo>
                <a:pt x="620648" y="16046"/>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92002" y="3052335"/>
        <a:ext cx="31032" cy="31032"/>
      </dsp:txXfrm>
    </dsp:sp>
    <dsp:sp modelId="{889D15A1-95BE-4C9F-BB92-DA0F78B1B008}">
      <dsp:nvSpPr>
        <dsp:cNvPr id="0" name=""/>
        <dsp:cNvSpPr/>
      </dsp:nvSpPr>
      <dsp:spPr>
        <a:xfrm>
          <a:off x="6217842" y="2679946"/>
          <a:ext cx="3894431" cy="775810"/>
        </a:xfrm>
        <a:prstGeom prst="roundRect">
          <a:avLst>
            <a:gd name="adj" fmla="val 10000"/>
          </a:avLst>
        </a:prstGeom>
        <a:solidFill>
          <a:srgbClr val="A00218"/>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Network Diagram</a:t>
          </a:r>
        </a:p>
        <a:p>
          <a:pPr lvl="0" algn="ctr" defTabSz="622300">
            <a:lnSpc>
              <a:spcPct val="90000"/>
            </a:lnSpc>
            <a:spcBef>
              <a:spcPct val="0"/>
            </a:spcBef>
            <a:spcAft>
              <a:spcPct val="35000"/>
            </a:spcAft>
          </a:pPr>
          <a:r>
            <a:rPr lang="en-US" sz="1200" kern="1200" dirty="0" smtClean="0"/>
            <a:t>(</a:t>
          </a:r>
          <a:r>
            <a:rPr lang="en-US" sz="1200" kern="1200" dirty="0" err="1" smtClean="0"/>
            <a:t>visualise</a:t>
          </a:r>
          <a:r>
            <a:rPr lang="en-US" sz="1200" kern="1200" dirty="0" smtClean="0"/>
            <a:t> complex relationships between a huge number of elements)</a:t>
          </a:r>
          <a:endParaRPr lang="en-US" sz="1200" kern="1200" dirty="0"/>
        </a:p>
      </dsp:txBody>
      <dsp:txXfrm>
        <a:off x="6240565" y="2702669"/>
        <a:ext cx="3848985" cy="730364"/>
      </dsp:txXfrm>
    </dsp:sp>
    <dsp:sp modelId="{8E31E999-5BFC-49DF-865C-7B5C44DF77F3}">
      <dsp:nvSpPr>
        <dsp:cNvPr id="0" name=""/>
        <dsp:cNvSpPr/>
      </dsp:nvSpPr>
      <dsp:spPr>
        <a:xfrm rot="3310531">
          <a:off x="5364104" y="3497896"/>
          <a:ext cx="1086827" cy="32092"/>
        </a:xfrm>
        <a:custGeom>
          <a:avLst/>
          <a:gdLst/>
          <a:ahLst/>
          <a:cxnLst/>
          <a:rect l="0" t="0" r="0" b="0"/>
          <a:pathLst>
            <a:path>
              <a:moveTo>
                <a:pt x="0" y="16046"/>
              </a:moveTo>
              <a:lnTo>
                <a:pt x="1086827" y="16046"/>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80347" y="3486772"/>
        <a:ext cx="54341" cy="54341"/>
      </dsp:txXfrm>
    </dsp:sp>
    <dsp:sp modelId="{EECC5BE4-71D7-49B0-9241-B2A52DE2DF7C}">
      <dsp:nvSpPr>
        <dsp:cNvPr id="0" name=""/>
        <dsp:cNvSpPr/>
      </dsp:nvSpPr>
      <dsp:spPr>
        <a:xfrm>
          <a:off x="6217842" y="3572128"/>
          <a:ext cx="3894431" cy="775810"/>
        </a:xfrm>
        <a:prstGeom prst="roundRect">
          <a:avLst>
            <a:gd name="adj" fmla="val 10000"/>
          </a:avLst>
        </a:prstGeom>
        <a:solidFill>
          <a:srgbClr val="A00218"/>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err="1" smtClean="0"/>
            <a:t>Dendogram</a:t>
          </a:r>
          <a:endParaRPr lang="en-US" sz="1400" b="1" kern="1200" dirty="0" smtClean="0"/>
        </a:p>
        <a:p>
          <a:pPr lvl="0" algn="ctr" defTabSz="622300">
            <a:lnSpc>
              <a:spcPct val="90000"/>
            </a:lnSpc>
            <a:spcBef>
              <a:spcPct val="0"/>
            </a:spcBef>
            <a:spcAft>
              <a:spcPct val="35000"/>
            </a:spcAft>
          </a:pPr>
          <a:r>
            <a:rPr lang="en-ID" sz="1200" b="0" kern="1200" dirty="0" smtClean="0"/>
            <a:t>(</a:t>
          </a:r>
          <a:r>
            <a:rPr lang="en-US" sz="1200" kern="1200" dirty="0" smtClean="0"/>
            <a:t>a tree diagram</a:t>
          </a:r>
          <a:r>
            <a:rPr lang="en-ID" sz="1200" b="0" kern="1200" dirty="0" smtClean="0"/>
            <a:t>)</a:t>
          </a:r>
          <a:endParaRPr lang="en-US" sz="1200" b="0" kern="1200" dirty="0"/>
        </a:p>
      </dsp:txBody>
      <dsp:txXfrm>
        <a:off x="6240565" y="3594851"/>
        <a:ext cx="3848985" cy="730364"/>
      </dsp:txXfrm>
    </dsp:sp>
    <dsp:sp modelId="{40D98783-6008-455C-BF1B-49FB39D1338F}">
      <dsp:nvSpPr>
        <dsp:cNvPr id="0" name=""/>
        <dsp:cNvSpPr/>
      </dsp:nvSpPr>
      <dsp:spPr>
        <a:xfrm rot="3413540">
          <a:off x="1183213" y="3189678"/>
          <a:ext cx="1801022" cy="32092"/>
        </a:xfrm>
        <a:custGeom>
          <a:avLst/>
          <a:gdLst/>
          <a:ahLst/>
          <a:cxnLst/>
          <a:rect l="0" t="0" r="0" b="0"/>
          <a:pathLst>
            <a:path>
              <a:moveTo>
                <a:pt x="0" y="16046"/>
              </a:moveTo>
              <a:lnTo>
                <a:pt x="1801022" y="16046"/>
              </a:lnTo>
            </a:path>
          </a:pathLst>
        </a:custGeom>
        <a:no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038698" y="3160699"/>
        <a:ext cx="90051" cy="90051"/>
      </dsp:txXfrm>
    </dsp:sp>
    <dsp:sp modelId="{F97CC82B-86C7-4F7B-8217-BCA7C57587DB}">
      <dsp:nvSpPr>
        <dsp:cNvPr id="0" name=""/>
        <dsp:cNvSpPr/>
      </dsp:nvSpPr>
      <dsp:spPr>
        <a:xfrm>
          <a:off x="2575596" y="3572128"/>
          <a:ext cx="3021597" cy="775810"/>
        </a:xfrm>
        <a:prstGeom prst="roundRect">
          <a:avLst>
            <a:gd name="adj" fmla="val 10000"/>
          </a:avLst>
        </a:prstGeom>
        <a:solidFill>
          <a:srgbClr val="A0021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Decision Support</a:t>
          </a:r>
          <a:endParaRPr lang="en-US" sz="1600" kern="1200" dirty="0"/>
        </a:p>
      </dsp:txBody>
      <dsp:txXfrm>
        <a:off x="2598319" y="3594851"/>
        <a:ext cx="2976151" cy="73036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88426-DE15-454C-807F-6B9109183BC5}">
      <dsp:nvSpPr>
        <dsp:cNvPr id="0" name=""/>
        <dsp:cNvSpPr/>
      </dsp:nvSpPr>
      <dsp:spPr>
        <a:xfrm>
          <a:off x="3232190" y="0"/>
          <a:ext cx="7043201" cy="805252"/>
        </a:xfrm>
        <a:prstGeom prst="rightArrow">
          <a:avLst>
            <a:gd name="adj1" fmla="val 75000"/>
            <a:gd name="adj2" fmla="val 50000"/>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Defined audit objectives, Identified audit approach, Identified audit tests, Can DA be used?, </a:t>
          </a:r>
          <a:r>
            <a:rPr lang="en-US" sz="1500" kern="1200" dirty="0" err="1" smtClean="0"/>
            <a:t>reosurces</a:t>
          </a:r>
          <a:r>
            <a:rPr lang="en-US" sz="1500" kern="1200" dirty="0" smtClean="0"/>
            <a:t> of audit team, availability of data</a:t>
          </a:r>
          <a:endParaRPr lang="en-US" sz="1500" kern="1200" dirty="0"/>
        </a:p>
      </dsp:txBody>
      <dsp:txXfrm>
        <a:off x="3232190" y="100657"/>
        <a:ext cx="6741232" cy="603939"/>
      </dsp:txXfrm>
    </dsp:sp>
    <dsp:sp modelId="{772944DC-1037-4DA5-B2E8-75379B37D17E}">
      <dsp:nvSpPr>
        <dsp:cNvPr id="0" name=""/>
        <dsp:cNvSpPr/>
      </dsp:nvSpPr>
      <dsp:spPr>
        <a:xfrm>
          <a:off x="193434" y="1487"/>
          <a:ext cx="3085529" cy="805252"/>
        </a:xfrm>
        <a:prstGeom prst="roundRect">
          <a:avLst/>
        </a:prstGeom>
        <a:solidFill>
          <a:srgbClr val="A0021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ID" sz="1900" kern="1200" dirty="0" smtClean="0"/>
            <a:t>initiating</a:t>
          </a:r>
          <a:endParaRPr lang="en-US" sz="1900" kern="1200" dirty="0"/>
        </a:p>
      </dsp:txBody>
      <dsp:txXfrm>
        <a:off x="232743" y="40796"/>
        <a:ext cx="3006911" cy="726634"/>
      </dsp:txXfrm>
    </dsp:sp>
    <dsp:sp modelId="{5BA7B29A-852C-4386-873B-77258F80A74F}">
      <dsp:nvSpPr>
        <dsp:cNvPr id="0" name=""/>
        <dsp:cNvSpPr/>
      </dsp:nvSpPr>
      <dsp:spPr>
        <a:xfrm>
          <a:off x="3278963" y="887265"/>
          <a:ext cx="7043201" cy="805252"/>
        </a:xfrm>
        <a:prstGeom prst="rightArrow">
          <a:avLst>
            <a:gd name="adj1" fmla="val 75000"/>
            <a:gd name="adj2" fmla="val 50000"/>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Clearly define requirements of analytics, Identify data sources, Create time estimates (budget), Prioritize analytics</a:t>
          </a:r>
          <a:endParaRPr lang="en-US" sz="1500" kern="1200" dirty="0"/>
        </a:p>
      </dsp:txBody>
      <dsp:txXfrm>
        <a:off x="3278963" y="987922"/>
        <a:ext cx="6741232" cy="603939"/>
      </dsp:txXfrm>
    </dsp:sp>
    <dsp:sp modelId="{04DBF15D-4CC3-4D82-869D-039A5725715D}">
      <dsp:nvSpPr>
        <dsp:cNvPr id="0" name=""/>
        <dsp:cNvSpPr/>
      </dsp:nvSpPr>
      <dsp:spPr>
        <a:xfrm>
          <a:off x="193434" y="887265"/>
          <a:ext cx="3085529" cy="805252"/>
        </a:xfrm>
        <a:prstGeom prst="roundRect">
          <a:avLst/>
        </a:prstGeom>
        <a:solidFill>
          <a:srgbClr val="A0021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ID" sz="1900" kern="1200" dirty="0" smtClean="0"/>
            <a:t>planning</a:t>
          </a:r>
          <a:endParaRPr lang="en-US" sz="1900" kern="1200" dirty="0"/>
        </a:p>
      </dsp:txBody>
      <dsp:txXfrm>
        <a:off x="232743" y="926574"/>
        <a:ext cx="3006911" cy="726634"/>
      </dsp:txXfrm>
    </dsp:sp>
    <dsp:sp modelId="{483A0A19-822C-4FD1-8E29-B8D47CF3BCFC}">
      <dsp:nvSpPr>
        <dsp:cNvPr id="0" name=""/>
        <dsp:cNvSpPr/>
      </dsp:nvSpPr>
      <dsp:spPr>
        <a:xfrm>
          <a:off x="3278963" y="1773042"/>
          <a:ext cx="7043201" cy="805252"/>
        </a:xfrm>
        <a:prstGeom prst="rightArrow">
          <a:avLst>
            <a:gd name="adj1" fmla="val 75000"/>
            <a:gd name="adj2" fmla="val 50000"/>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Retrieve data, Validate data, Code analytic routines, Confirm results, Re-­code as necessary</a:t>
          </a:r>
          <a:endParaRPr lang="en-US" sz="1500" kern="1200" dirty="0"/>
        </a:p>
      </dsp:txBody>
      <dsp:txXfrm>
        <a:off x="3278963" y="1873699"/>
        <a:ext cx="6741232" cy="603939"/>
      </dsp:txXfrm>
    </dsp:sp>
    <dsp:sp modelId="{B6CFB9FB-C3FA-4EA7-9EDD-29C6CEA73BC5}">
      <dsp:nvSpPr>
        <dsp:cNvPr id="0" name=""/>
        <dsp:cNvSpPr/>
      </dsp:nvSpPr>
      <dsp:spPr>
        <a:xfrm>
          <a:off x="193434" y="1773042"/>
          <a:ext cx="3085529" cy="805252"/>
        </a:xfrm>
        <a:prstGeom prst="roundRect">
          <a:avLst/>
        </a:prstGeom>
        <a:solidFill>
          <a:srgbClr val="A0021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Executing</a:t>
          </a:r>
        </a:p>
        <a:p>
          <a:pPr lvl="0" algn="ctr" defTabSz="844550">
            <a:lnSpc>
              <a:spcPct val="90000"/>
            </a:lnSpc>
            <a:spcBef>
              <a:spcPct val="0"/>
            </a:spcBef>
            <a:spcAft>
              <a:spcPct val="35000"/>
            </a:spcAft>
          </a:pPr>
          <a:endParaRPr lang="en-US" sz="1900" kern="1200" dirty="0"/>
        </a:p>
      </dsp:txBody>
      <dsp:txXfrm>
        <a:off x="232743" y="1812351"/>
        <a:ext cx="3006911" cy="726634"/>
      </dsp:txXfrm>
    </dsp:sp>
    <dsp:sp modelId="{537131FE-4685-492B-BCE5-98499D085426}">
      <dsp:nvSpPr>
        <dsp:cNvPr id="0" name=""/>
        <dsp:cNvSpPr/>
      </dsp:nvSpPr>
      <dsp:spPr>
        <a:xfrm>
          <a:off x="3278963" y="2658820"/>
          <a:ext cx="7043201" cy="805252"/>
        </a:xfrm>
        <a:prstGeom prst="rightArrow">
          <a:avLst>
            <a:gd name="adj1" fmla="val 75000"/>
            <a:gd name="adj2" fmla="val 50000"/>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Monitor completed objectives, Monitor time budget, Were additional areas to examine identified?, Does it make sense to continue?</a:t>
          </a:r>
          <a:endParaRPr lang="en-US" sz="1500" kern="1200" dirty="0"/>
        </a:p>
      </dsp:txBody>
      <dsp:txXfrm>
        <a:off x="3278963" y="2759477"/>
        <a:ext cx="6741232" cy="603939"/>
      </dsp:txXfrm>
    </dsp:sp>
    <dsp:sp modelId="{E309FF2E-4A35-447F-BC46-312F081CCBE0}">
      <dsp:nvSpPr>
        <dsp:cNvPr id="0" name=""/>
        <dsp:cNvSpPr/>
      </dsp:nvSpPr>
      <dsp:spPr>
        <a:xfrm>
          <a:off x="146492" y="2652958"/>
          <a:ext cx="3085529" cy="805252"/>
        </a:xfrm>
        <a:prstGeom prst="roundRect">
          <a:avLst/>
        </a:prstGeom>
        <a:solidFill>
          <a:srgbClr val="A0021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Monitoring &amp; Controlling</a:t>
          </a:r>
          <a:endParaRPr lang="en-US" sz="1900" kern="1200" dirty="0"/>
        </a:p>
      </dsp:txBody>
      <dsp:txXfrm>
        <a:off x="185801" y="2692267"/>
        <a:ext cx="3006911" cy="726634"/>
      </dsp:txXfrm>
    </dsp:sp>
    <dsp:sp modelId="{974CD902-FE81-4DD0-8B24-63D2D9AAA299}">
      <dsp:nvSpPr>
        <dsp:cNvPr id="0" name=""/>
        <dsp:cNvSpPr/>
      </dsp:nvSpPr>
      <dsp:spPr>
        <a:xfrm>
          <a:off x="3278963" y="3544598"/>
          <a:ext cx="7043201" cy="805252"/>
        </a:xfrm>
        <a:prstGeom prst="rightArrow">
          <a:avLst>
            <a:gd name="adj1" fmla="val 75000"/>
            <a:gd name="adj2" fmla="val 50000"/>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Have we met the defined objectives?, Were additional areas to exam identified?, What are our lessons learned?, How did the analytic effort enhance the audit?</a:t>
          </a:r>
          <a:endParaRPr lang="en-US" sz="1500" kern="1200" dirty="0"/>
        </a:p>
      </dsp:txBody>
      <dsp:txXfrm>
        <a:off x="3278963" y="3645255"/>
        <a:ext cx="6741232" cy="603939"/>
      </dsp:txXfrm>
    </dsp:sp>
    <dsp:sp modelId="{58A4C239-0615-4DA3-B5BC-5000E62E0A85}">
      <dsp:nvSpPr>
        <dsp:cNvPr id="0" name=""/>
        <dsp:cNvSpPr/>
      </dsp:nvSpPr>
      <dsp:spPr>
        <a:xfrm>
          <a:off x="193434" y="3544598"/>
          <a:ext cx="3085529" cy="805252"/>
        </a:xfrm>
        <a:prstGeom prst="roundRect">
          <a:avLst/>
        </a:prstGeom>
        <a:solidFill>
          <a:srgbClr val="A0021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ID" sz="1900" kern="1200" dirty="0" smtClean="0"/>
            <a:t>Closing</a:t>
          </a:r>
          <a:endParaRPr lang="en-US" sz="1900" kern="1200" dirty="0"/>
        </a:p>
      </dsp:txBody>
      <dsp:txXfrm>
        <a:off x="232743" y="3583907"/>
        <a:ext cx="3006911" cy="7266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2390C-1363-4470-988E-01156923EA36}">
      <dsp:nvSpPr>
        <dsp:cNvPr id="0" name=""/>
        <dsp:cNvSpPr/>
      </dsp:nvSpPr>
      <dsp:spPr>
        <a:xfrm rot="5400000">
          <a:off x="6521030" y="-2577980"/>
          <a:ext cx="1259155" cy="6729984"/>
        </a:xfrm>
        <a:prstGeom prst="round2SameRect">
          <a:avLst/>
        </a:prstGeom>
        <a:solidFill>
          <a:srgbClr val="EDB2AD">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Provides the concept of data analytics and generic processes of </a:t>
          </a:r>
          <a:r>
            <a:rPr lang="en-US" sz="1900" kern="1200" dirty="0" err="1" smtClean="0"/>
            <a:t>implemention</a:t>
          </a:r>
          <a:endParaRPr lang="en-US" sz="1900" kern="1200" dirty="0"/>
        </a:p>
      </dsp:txBody>
      <dsp:txXfrm rot="-5400000">
        <a:off x="3785616" y="218901"/>
        <a:ext cx="6668517" cy="1136221"/>
      </dsp:txXfrm>
    </dsp:sp>
    <dsp:sp modelId="{FE7E8E65-BBB9-4530-A6C6-97025CD87CDF}">
      <dsp:nvSpPr>
        <dsp:cNvPr id="0" name=""/>
        <dsp:cNvSpPr/>
      </dsp:nvSpPr>
      <dsp:spPr>
        <a:xfrm>
          <a:off x="0" y="39"/>
          <a:ext cx="3785616" cy="1573944"/>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Purpose</a:t>
          </a:r>
          <a:endParaRPr lang="en-US" sz="4400" kern="1200" dirty="0"/>
        </a:p>
      </dsp:txBody>
      <dsp:txXfrm>
        <a:off x="76834" y="76873"/>
        <a:ext cx="3631948" cy="1420276"/>
      </dsp:txXfrm>
    </dsp:sp>
    <dsp:sp modelId="{F3CA437D-0C0C-4220-AA3F-8084F18F554E}">
      <dsp:nvSpPr>
        <dsp:cNvPr id="0" name=""/>
        <dsp:cNvSpPr/>
      </dsp:nvSpPr>
      <dsp:spPr>
        <a:xfrm rot="5400000">
          <a:off x="6521030" y="-925337"/>
          <a:ext cx="1259155" cy="6729984"/>
        </a:xfrm>
        <a:prstGeom prst="round2SameRect">
          <a:avLst/>
        </a:prstGeom>
        <a:solidFill>
          <a:srgbClr val="EDB2AD">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Data Analytics is regarded as a computation process of Data Analysis. The computation process involves several phases such as collecting data, cleansing data, analyzing data, and deploying data.</a:t>
          </a:r>
          <a:endParaRPr lang="en-US" sz="1900" kern="1200" dirty="0"/>
        </a:p>
      </dsp:txBody>
      <dsp:txXfrm rot="-5400000">
        <a:off x="3785616" y="1871544"/>
        <a:ext cx="6668517" cy="1136221"/>
      </dsp:txXfrm>
    </dsp:sp>
    <dsp:sp modelId="{00809F11-E918-4C9C-99A0-3B8C737A9396}">
      <dsp:nvSpPr>
        <dsp:cNvPr id="0" name=""/>
        <dsp:cNvSpPr/>
      </dsp:nvSpPr>
      <dsp:spPr>
        <a:xfrm>
          <a:off x="0" y="1652681"/>
          <a:ext cx="3785616" cy="1573944"/>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Data Analytics</a:t>
          </a:r>
          <a:endParaRPr lang="en-US" sz="4400" kern="1200" dirty="0"/>
        </a:p>
      </dsp:txBody>
      <dsp:txXfrm>
        <a:off x="76834" y="1729515"/>
        <a:ext cx="3631948" cy="14202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2390C-1363-4470-988E-01156923EA36}">
      <dsp:nvSpPr>
        <dsp:cNvPr id="0" name=""/>
        <dsp:cNvSpPr/>
      </dsp:nvSpPr>
      <dsp:spPr>
        <a:xfrm rot="5400000">
          <a:off x="6456151" y="-2496878"/>
          <a:ext cx="1388912" cy="6729984"/>
        </a:xfrm>
        <a:prstGeom prst="round2SameRect">
          <a:avLst/>
        </a:prstGeom>
        <a:solidFill>
          <a:srgbClr val="EDB2AD">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Defining the target needs sharp questions that are relevant, specific, and unambiguous. </a:t>
          </a:r>
          <a:endParaRPr lang="en-US" sz="2000" kern="1200" dirty="0"/>
        </a:p>
        <a:p>
          <a:pPr marL="228600" lvl="1" indent="-228600" algn="l" defTabSz="889000">
            <a:lnSpc>
              <a:spcPct val="90000"/>
            </a:lnSpc>
            <a:spcBef>
              <a:spcPct val="0"/>
            </a:spcBef>
            <a:spcAft>
              <a:spcPct val="15000"/>
            </a:spcAft>
            <a:buChar char="••"/>
          </a:pPr>
          <a:r>
            <a:rPr lang="en-US" sz="2000" kern="1200" dirty="0" smtClean="0"/>
            <a:t>How much or How many; Which Category; Which Group; Is this weird; Which option should be taken?</a:t>
          </a:r>
          <a:endParaRPr lang="en-US" sz="2000" kern="1200" dirty="0"/>
        </a:p>
      </dsp:txBody>
      <dsp:txXfrm rot="-5400000">
        <a:off x="3785616" y="241458"/>
        <a:ext cx="6662183" cy="1253310"/>
      </dsp:txXfrm>
    </dsp:sp>
    <dsp:sp modelId="{FE7E8E65-BBB9-4530-A6C6-97025CD87CDF}">
      <dsp:nvSpPr>
        <dsp:cNvPr id="0" name=""/>
        <dsp:cNvSpPr/>
      </dsp:nvSpPr>
      <dsp:spPr>
        <a:xfrm>
          <a:off x="0" y="43"/>
          <a:ext cx="3785616" cy="1736140"/>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smtClean="0"/>
            <a:t>Identifying The Target</a:t>
          </a:r>
          <a:endParaRPr lang="en-US" sz="4200" kern="1200" dirty="0"/>
        </a:p>
      </dsp:txBody>
      <dsp:txXfrm>
        <a:off x="84751" y="84794"/>
        <a:ext cx="3616114" cy="1566638"/>
      </dsp:txXfrm>
    </dsp:sp>
    <dsp:sp modelId="{F3CA437D-0C0C-4220-AA3F-8084F18F554E}">
      <dsp:nvSpPr>
        <dsp:cNvPr id="0" name=""/>
        <dsp:cNvSpPr/>
      </dsp:nvSpPr>
      <dsp:spPr>
        <a:xfrm rot="5400000">
          <a:off x="6456151" y="-673930"/>
          <a:ext cx="1388912" cy="6729984"/>
        </a:xfrm>
        <a:prstGeom prst="round2SameRect">
          <a:avLst/>
        </a:prstGeom>
        <a:solidFill>
          <a:srgbClr val="EDB2AD">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The output of this task is the list of data that are available and required for the analysis.</a:t>
          </a:r>
          <a:endParaRPr lang="en-US" sz="2000" kern="1200" dirty="0"/>
        </a:p>
        <a:p>
          <a:pPr marL="228600" lvl="1" indent="-228600" algn="l" defTabSz="889000">
            <a:lnSpc>
              <a:spcPct val="90000"/>
            </a:lnSpc>
            <a:spcBef>
              <a:spcPct val="0"/>
            </a:spcBef>
            <a:spcAft>
              <a:spcPct val="15000"/>
            </a:spcAft>
            <a:buChar char="••"/>
          </a:pPr>
          <a:r>
            <a:rPr lang="en-US" sz="2000" kern="1200" dirty="0" smtClean="0"/>
            <a:t>A typical document of this task is the data dictionary.</a:t>
          </a:r>
          <a:endParaRPr lang="en-US" sz="2000" kern="1200" dirty="0"/>
        </a:p>
      </dsp:txBody>
      <dsp:txXfrm rot="-5400000">
        <a:off x="3785616" y="2064406"/>
        <a:ext cx="6662183" cy="1253310"/>
      </dsp:txXfrm>
    </dsp:sp>
    <dsp:sp modelId="{00809F11-E918-4C9C-99A0-3B8C737A9396}">
      <dsp:nvSpPr>
        <dsp:cNvPr id="0" name=""/>
        <dsp:cNvSpPr/>
      </dsp:nvSpPr>
      <dsp:spPr>
        <a:xfrm>
          <a:off x="0" y="1822991"/>
          <a:ext cx="3785616" cy="1736140"/>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smtClean="0"/>
            <a:t>Identifying The Data Source</a:t>
          </a:r>
          <a:endParaRPr lang="en-US" sz="4200" kern="1200" dirty="0"/>
        </a:p>
      </dsp:txBody>
      <dsp:txXfrm>
        <a:off x="84751" y="1907742"/>
        <a:ext cx="3616114" cy="15666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2E9D2-61D3-4FEA-B1E1-EAD5EE7795D0}">
      <dsp:nvSpPr>
        <dsp:cNvPr id="0" name=""/>
        <dsp:cNvSpPr/>
      </dsp:nvSpPr>
      <dsp:spPr>
        <a:xfrm>
          <a:off x="788669" y="0"/>
          <a:ext cx="8938260" cy="4351338"/>
        </a:xfrm>
        <a:prstGeom prst="rightArrow">
          <a:avLst/>
        </a:prstGeom>
        <a:solidFill>
          <a:srgbClr val="FC766C"/>
        </a:solidFill>
        <a:ln>
          <a:noFill/>
        </a:ln>
        <a:effectLst/>
      </dsp:spPr>
      <dsp:style>
        <a:lnRef idx="0">
          <a:scrgbClr r="0" g="0" b="0"/>
        </a:lnRef>
        <a:fillRef idx="1">
          <a:scrgbClr r="0" g="0" b="0"/>
        </a:fillRef>
        <a:effectRef idx="0">
          <a:scrgbClr r="0" g="0" b="0"/>
        </a:effectRef>
        <a:fontRef idx="minor"/>
      </dsp:style>
    </dsp:sp>
    <dsp:sp modelId="{6D26F84F-38A6-4B62-97E0-CBE6B7EA7B25}">
      <dsp:nvSpPr>
        <dsp:cNvPr id="0" name=""/>
        <dsp:cNvSpPr/>
      </dsp:nvSpPr>
      <dsp:spPr>
        <a:xfrm>
          <a:off x="6193" y="1305401"/>
          <a:ext cx="2519710" cy="1740535"/>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ID" sz="3000" kern="1200" dirty="0" smtClean="0"/>
            <a:t>Data Source Identification</a:t>
          </a:r>
          <a:endParaRPr lang="en-US" sz="3000" kern="1200" dirty="0"/>
        </a:p>
      </dsp:txBody>
      <dsp:txXfrm>
        <a:off x="91159" y="1390367"/>
        <a:ext cx="2349778" cy="1570603"/>
      </dsp:txXfrm>
    </dsp:sp>
    <dsp:sp modelId="{1074A20C-AD72-4FC1-8A80-DCF62BE453A4}">
      <dsp:nvSpPr>
        <dsp:cNvPr id="0" name=""/>
        <dsp:cNvSpPr/>
      </dsp:nvSpPr>
      <dsp:spPr>
        <a:xfrm>
          <a:off x="2667361" y="1305401"/>
          <a:ext cx="2519710" cy="1740535"/>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Data Acquisition</a:t>
          </a:r>
          <a:endParaRPr lang="en-US" sz="3000" kern="1200" dirty="0"/>
        </a:p>
      </dsp:txBody>
      <dsp:txXfrm>
        <a:off x="2752327" y="1390367"/>
        <a:ext cx="2349778" cy="1570603"/>
      </dsp:txXfrm>
    </dsp:sp>
    <dsp:sp modelId="{38EC6BB4-46E5-4FB3-BFF2-E1182A8EF1D0}">
      <dsp:nvSpPr>
        <dsp:cNvPr id="0" name=""/>
        <dsp:cNvSpPr/>
      </dsp:nvSpPr>
      <dsp:spPr>
        <a:xfrm>
          <a:off x="5328528" y="1305401"/>
          <a:ext cx="2519710" cy="1740535"/>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Data Cleansing</a:t>
          </a:r>
          <a:endParaRPr lang="en-US" sz="3000" kern="1200" dirty="0"/>
        </a:p>
      </dsp:txBody>
      <dsp:txXfrm>
        <a:off x="5413494" y="1390367"/>
        <a:ext cx="2349778" cy="1570603"/>
      </dsp:txXfrm>
    </dsp:sp>
    <dsp:sp modelId="{42CD7A85-FB4E-4068-9F07-76830BFBDCD1}">
      <dsp:nvSpPr>
        <dsp:cNvPr id="0" name=""/>
        <dsp:cNvSpPr/>
      </dsp:nvSpPr>
      <dsp:spPr>
        <a:xfrm>
          <a:off x="7989696" y="1305401"/>
          <a:ext cx="2519710" cy="1740535"/>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smtClean="0"/>
            <a:t>Data Management</a:t>
          </a:r>
          <a:endParaRPr lang="en-US" sz="3000" kern="1200" dirty="0"/>
        </a:p>
      </dsp:txBody>
      <dsp:txXfrm>
        <a:off x="8074662" y="1390367"/>
        <a:ext cx="2349778" cy="15706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790FF3-3B66-44C2-B6C0-7F3A51E94F65}">
      <dsp:nvSpPr>
        <dsp:cNvPr id="0" name=""/>
        <dsp:cNvSpPr/>
      </dsp:nvSpPr>
      <dsp:spPr>
        <a:xfrm>
          <a:off x="1060452" y="865740"/>
          <a:ext cx="1735589" cy="1501245"/>
        </a:xfrm>
        <a:prstGeom prst="roundRect">
          <a:avLst>
            <a:gd name="adj" fmla="val 10000"/>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Data Source</a:t>
          </a:r>
          <a:endParaRPr lang="en-US" sz="2400" kern="1200" dirty="0"/>
        </a:p>
      </dsp:txBody>
      <dsp:txXfrm>
        <a:off x="1104422" y="909710"/>
        <a:ext cx="1647649" cy="1413305"/>
      </dsp:txXfrm>
    </dsp:sp>
    <dsp:sp modelId="{9110A612-51CB-4936-B9B8-9E60F0611EA9}">
      <dsp:nvSpPr>
        <dsp:cNvPr id="0" name=""/>
        <dsp:cNvSpPr/>
      </dsp:nvSpPr>
      <dsp:spPr>
        <a:xfrm rot="19437851">
          <a:off x="2655655" y="1142960"/>
          <a:ext cx="1467328" cy="83590"/>
        </a:xfrm>
        <a:custGeom>
          <a:avLst/>
          <a:gdLst/>
          <a:ahLst/>
          <a:cxnLst/>
          <a:rect l="0" t="0" r="0" b="0"/>
          <a:pathLst>
            <a:path>
              <a:moveTo>
                <a:pt x="0" y="41795"/>
              </a:moveTo>
              <a:lnTo>
                <a:pt x="1467328" y="417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52636" y="1148072"/>
        <a:ext cx="73366" cy="73366"/>
      </dsp:txXfrm>
    </dsp:sp>
    <dsp:sp modelId="{7572FF57-32C0-4293-A613-5DF6CF69D1F3}">
      <dsp:nvSpPr>
        <dsp:cNvPr id="0" name=""/>
        <dsp:cNvSpPr/>
      </dsp:nvSpPr>
      <dsp:spPr>
        <a:xfrm>
          <a:off x="3982597" y="2524"/>
          <a:ext cx="5486992" cy="1501245"/>
        </a:xfrm>
        <a:prstGeom prst="roundRect">
          <a:avLst>
            <a:gd name="adj" fmla="val 10000"/>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en-US" sz="2400" b="1" kern="1200" dirty="0" smtClean="0"/>
            <a:t>Internal:</a:t>
          </a:r>
        </a:p>
        <a:p>
          <a:pPr lvl="0" algn="l" defTabSz="1066800">
            <a:lnSpc>
              <a:spcPct val="90000"/>
            </a:lnSpc>
            <a:spcBef>
              <a:spcPct val="0"/>
            </a:spcBef>
            <a:spcAft>
              <a:spcPct val="35000"/>
            </a:spcAft>
          </a:pPr>
          <a:r>
            <a:rPr lang="en-US" sz="1700" kern="1200" dirty="0" smtClean="0"/>
            <a:t>- Data generated through Audit Process</a:t>
          </a:r>
        </a:p>
        <a:p>
          <a:pPr lvl="0" algn="l" defTabSz="1066800">
            <a:lnSpc>
              <a:spcPct val="90000"/>
            </a:lnSpc>
            <a:spcBef>
              <a:spcPct val="0"/>
            </a:spcBef>
            <a:spcAft>
              <a:spcPct val="35000"/>
            </a:spcAft>
          </a:pPr>
          <a:r>
            <a:rPr lang="en-US" sz="1700" kern="1200" dirty="0" smtClean="0"/>
            <a:t>- Audit Entity Profile</a:t>
          </a:r>
        </a:p>
        <a:p>
          <a:pPr lvl="0" algn="l" defTabSz="1066800">
            <a:lnSpc>
              <a:spcPct val="90000"/>
            </a:lnSpc>
            <a:spcBef>
              <a:spcPct val="0"/>
            </a:spcBef>
            <a:spcAft>
              <a:spcPct val="35000"/>
            </a:spcAft>
          </a:pPr>
          <a:r>
            <a:rPr lang="en-US" sz="1700" kern="1200" dirty="0" smtClean="0"/>
            <a:t>- Any other audit-related data available in Data Center.</a:t>
          </a:r>
          <a:endParaRPr lang="en-US" sz="1700" kern="1200" dirty="0"/>
        </a:p>
      </dsp:txBody>
      <dsp:txXfrm>
        <a:off x="4026567" y="46494"/>
        <a:ext cx="5399052" cy="1413305"/>
      </dsp:txXfrm>
    </dsp:sp>
    <dsp:sp modelId="{C65F52D0-A85F-435E-A23B-DC19D8DEFC91}">
      <dsp:nvSpPr>
        <dsp:cNvPr id="0" name=""/>
        <dsp:cNvSpPr/>
      </dsp:nvSpPr>
      <dsp:spPr>
        <a:xfrm rot="2162149">
          <a:off x="2655655" y="2006176"/>
          <a:ext cx="1467328" cy="83590"/>
        </a:xfrm>
        <a:custGeom>
          <a:avLst/>
          <a:gdLst/>
          <a:ahLst/>
          <a:cxnLst/>
          <a:rect l="0" t="0" r="0" b="0"/>
          <a:pathLst>
            <a:path>
              <a:moveTo>
                <a:pt x="0" y="41795"/>
              </a:moveTo>
              <a:lnTo>
                <a:pt x="1467328" y="417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52636" y="2011288"/>
        <a:ext cx="73366" cy="73366"/>
      </dsp:txXfrm>
    </dsp:sp>
    <dsp:sp modelId="{043EBD15-22EE-4BD0-97B7-B5E9186A03A9}">
      <dsp:nvSpPr>
        <dsp:cNvPr id="0" name=""/>
        <dsp:cNvSpPr/>
      </dsp:nvSpPr>
      <dsp:spPr>
        <a:xfrm>
          <a:off x="3982597" y="1728956"/>
          <a:ext cx="5486992" cy="1501245"/>
        </a:xfrm>
        <a:prstGeom prst="roundRect">
          <a:avLst>
            <a:gd name="adj" fmla="val 10000"/>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en-US" sz="2400" kern="1200" dirty="0" smtClean="0"/>
            <a:t>External:</a:t>
          </a:r>
        </a:p>
        <a:p>
          <a:pPr marL="111125" lvl="0" indent="-111125" algn="l" defTabSz="1066800">
            <a:lnSpc>
              <a:spcPct val="90000"/>
            </a:lnSpc>
            <a:spcBef>
              <a:spcPct val="0"/>
            </a:spcBef>
            <a:spcAft>
              <a:spcPct val="35000"/>
            </a:spcAft>
          </a:pPr>
          <a:r>
            <a:rPr lang="en-US" sz="1700" kern="1200" dirty="0" smtClean="0"/>
            <a:t>- Audit Entity’s Data which includes financial and non-financial data</a:t>
          </a:r>
        </a:p>
        <a:p>
          <a:pPr lvl="0" algn="l" defTabSz="1066800">
            <a:lnSpc>
              <a:spcPct val="90000"/>
            </a:lnSpc>
            <a:spcBef>
              <a:spcPct val="0"/>
            </a:spcBef>
            <a:spcAft>
              <a:spcPct val="35000"/>
            </a:spcAft>
          </a:pPr>
          <a:r>
            <a:rPr lang="en-US" sz="1700" kern="1200" dirty="0" smtClean="0"/>
            <a:t>- Other data available in public domain.</a:t>
          </a:r>
          <a:endParaRPr lang="en-US" sz="1700" kern="1200" dirty="0"/>
        </a:p>
      </dsp:txBody>
      <dsp:txXfrm>
        <a:off x="4026567" y="1772926"/>
        <a:ext cx="5399052" cy="14133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2DEE6-729C-4C0D-ACC8-1C0F23639077}">
      <dsp:nvSpPr>
        <dsp:cNvPr id="0" name=""/>
        <dsp:cNvSpPr/>
      </dsp:nvSpPr>
      <dsp:spPr>
        <a:xfrm>
          <a:off x="3286" y="559800"/>
          <a:ext cx="3203971" cy="1156420"/>
        </a:xfrm>
        <a:prstGeom prst="rect">
          <a:avLst/>
        </a:prstGeom>
        <a:solidFill>
          <a:srgbClr val="A1152D"/>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smtClean="0"/>
            <a:t>Read-only access to the database </a:t>
          </a:r>
          <a:endParaRPr lang="en-US" sz="2300" kern="1200" dirty="0"/>
        </a:p>
      </dsp:txBody>
      <dsp:txXfrm>
        <a:off x="3286" y="559800"/>
        <a:ext cx="3203971" cy="1156420"/>
      </dsp:txXfrm>
    </dsp:sp>
    <dsp:sp modelId="{C9B5C701-7364-4398-BACF-C8C6287C54A4}">
      <dsp:nvSpPr>
        <dsp:cNvPr id="0" name=""/>
        <dsp:cNvSpPr/>
      </dsp:nvSpPr>
      <dsp:spPr>
        <a:xfrm>
          <a:off x="3286" y="1716221"/>
          <a:ext cx="3203971" cy="2075316"/>
        </a:xfrm>
        <a:prstGeom prst="rect">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A high degree of freedom of selecting the data and arranging the data to fit the need</a:t>
          </a:r>
          <a:endParaRPr lang="en-US" sz="1600" kern="1200" dirty="0"/>
        </a:p>
        <a:p>
          <a:pPr marL="171450" lvl="1" indent="-171450" algn="l" defTabSz="711200">
            <a:lnSpc>
              <a:spcPct val="90000"/>
            </a:lnSpc>
            <a:spcBef>
              <a:spcPct val="0"/>
            </a:spcBef>
            <a:spcAft>
              <a:spcPct val="15000"/>
            </a:spcAft>
            <a:buChar char="••"/>
          </a:pPr>
          <a:r>
            <a:rPr lang="en-US" sz="1600" kern="1200" dirty="0" smtClean="0"/>
            <a:t>Requires an extensive knowledge on creating query and the data structure itself</a:t>
          </a:r>
          <a:endParaRPr lang="en-US" sz="1600" kern="1200" dirty="0"/>
        </a:p>
      </dsp:txBody>
      <dsp:txXfrm>
        <a:off x="3286" y="1716221"/>
        <a:ext cx="3203971" cy="2075316"/>
      </dsp:txXfrm>
    </dsp:sp>
    <dsp:sp modelId="{E58B76D3-6791-47C3-95E3-96DD7BF10292}">
      <dsp:nvSpPr>
        <dsp:cNvPr id="0" name=""/>
        <dsp:cNvSpPr/>
      </dsp:nvSpPr>
      <dsp:spPr>
        <a:xfrm>
          <a:off x="3655814" y="559800"/>
          <a:ext cx="3203971" cy="1156420"/>
        </a:xfrm>
        <a:prstGeom prst="rect">
          <a:avLst/>
        </a:prstGeom>
        <a:solidFill>
          <a:srgbClr val="A1152D"/>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smtClean="0"/>
            <a:t>Backup-Restore mechanism</a:t>
          </a:r>
          <a:endParaRPr lang="en-US" sz="2300" kern="1200" dirty="0"/>
        </a:p>
      </dsp:txBody>
      <dsp:txXfrm>
        <a:off x="3655814" y="559800"/>
        <a:ext cx="3203971" cy="1156420"/>
      </dsp:txXfrm>
    </dsp:sp>
    <dsp:sp modelId="{AB6A13C6-7841-4653-9244-C5359223300E}">
      <dsp:nvSpPr>
        <dsp:cNvPr id="0" name=""/>
        <dsp:cNvSpPr/>
      </dsp:nvSpPr>
      <dsp:spPr>
        <a:xfrm>
          <a:off x="3655814" y="1716221"/>
          <a:ext cx="3203971" cy="2075316"/>
        </a:xfrm>
        <a:prstGeom prst="rect">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A kind of cloning auditee’s database</a:t>
          </a:r>
          <a:endParaRPr lang="en-US" sz="1600" kern="1200" dirty="0"/>
        </a:p>
        <a:p>
          <a:pPr marL="171450" lvl="1" indent="-171450" algn="l" defTabSz="711200">
            <a:lnSpc>
              <a:spcPct val="90000"/>
            </a:lnSpc>
            <a:spcBef>
              <a:spcPct val="0"/>
            </a:spcBef>
            <a:spcAft>
              <a:spcPct val="15000"/>
            </a:spcAft>
            <a:buChar char="••"/>
          </a:pPr>
          <a:r>
            <a:rPr lang="en-US" sz="1600" kern="1200" dirty="0" smtClean="0"/>
            <a:t>Auditors conduct data analytics in an isolated database</a:t>
          </a:r>
          <a:endParaRPr lang="en-US" sz="1600" kern="1200" dirty="0"/>
        </a:p>
        <a:p>
          <a:pPr marL="171450" lvl="1" indent="-171450" algn="l" defTabSz="711200">
            <a:lnSpc>
              <a:spcPct val="90000"/>
            </a:lnSpc>
            <a:spcBef>
              <a:spcPct val="0"/>
            </a:spcBef>
            <a:spcAft>
              <a:spcPct val="15000"/>
            </a:spcAft>
            <a:buChar char="••"/>
          </a:pPr>
          <a:r>
            <a:rPr lang="en-US" sz="1600" kern="1200" dirty="0" smtClean="0"/>
            <a:t>Auditors should have the same database management system</a:t>
          </a:r>
          <a:endParaRPr lang="en-US" sz="1600" kern="1200" dirty="0"/>
        </a:p>
      </dsp:txBody>
      <dsp:txXfrm>
        <a:off x="3655814" y="1716221"/>
        <a:ext cx="3203971" cy="2075316"/>
      </dsp:txXfrm>
    </dsp:sp>
    <dsp:sp modelId="{6FBF0F13-285E-4FD2-B8A6-83BDE7322262}">
      <dsp:nvSpPr>
        <dsp:cNvPr id="0" name=""/>
        <dsp:cNvSpPr/>
      </dsp:nvSpPr>
      <dsp:spPr>
        <a:xfrm>
          <a:off x="7308342" y="559800"/>
          <a:ext cx="3203971" cy="1156420"/>
        </a:xfrm>
        <a:prstGeom prst="rect">
          <a:avLst/>
        </a:prstGeom>
        <a:solidFill>
          <a:srgbClr val="A1152D"/>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smtClean="0"/>
            <a:t>Delivering the requested data through LAN-WAN or VPN</a:t>
          </a:r>
          <a:endParaRPr lang="en-US" sz="2300" kern="1200" dirty="0"/>
        </a:p>
      </dsp:txBody>
      <dsp:txXfrm>
        <a:off x="7308342" y="559800"/>
        <a:ext cx="3203971" cy="1156420"/>
      </dsp:txXfrm>
    </dsp:sp>
    <dsp:sp modelId="{5905D07B-6371-4C4B-B990-2490C41744FE}">
      <dsp:nvSpPr>
        <dsp:cNvPr id="0" name=""/>
        <dsp:cNvSpPr/>
      </dsp:nvSpPr>
      <dsp:spPr>
        <a:xfrm>
          <a:off x="7308342" y="1716221"/>
          <a:ext cx="3203971" cy="2075316"/>
        </a:xfrm>
        <a:prstGeom prst="rect">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A limited interaction with auditee’s database management system</a:t>
          </a:r>
          <a:endParaRPr lang="en-US" sz="1600" kern="1200" dirty="0"/>
        </a:p>
        <a:p>
          <a:pPr marL="171450" lvl="1" indent="-171450" algn="l" defTabSz="711200">
            <a:lnSpc>
              <a:spcPct val="90000"/>
            </a:lnSpc>
            <a:spcBef>
              <a:spcPct val="0"/>
            </a:spcBef>
            <a:spcAft>
              <a:spcPct val="15000"/>
            </a:spcAft>
            <a:buChar char="••"/>
          </a:pPr>
          <a:r>
            <a:rPr lang="en-US" sz="1600" kern="1200" dirty="0" smtClean="0"/>
            <a:t>Auditee put the file needed by auditors on the location in which auditor has right to access the file through organization network using Wi-Fi or Cable</a:t>
          </a:r>
          <a:endParaRPr lang="en-US" sz="1600" kern="1200" dirty="0"/>
        </a:p>
      </dsp:txBody>
      <dsp:txXfrm>
        <a:off x="7308342" y="1716221"/>
        <a:ext cx="3203971" cy="20753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8A0C8-5813-4CCE-8BA6-6A7FB990B631}">
      <dsp:nvSpPr>
        <dsp:cNvPr id="0" name=""/>
        <dsp:cNvSpPr/>
      </dsp:nvSpPr>
      <dsp:spPr>
        <a:xfrm>
          <a:off x="0" y="488227"/>
          <a:ext cx="10515600" cy="781200"/>
        </a:xfrm>
        <a:prstGeom prst="rect">
          <a:avLst/>
        </a:prstGeom>
        <a:solidFill>
          <a:schemeClr val="lt1">
            <a:alpha val="90000"/>
            <a:hueOff val="0"/>
            <a:satOff val="0"/>
            <a:lumOff val="0"/>
            <a:alphaOff val="0"/>
          </a:schemeClr>
        </a:solidFill>
        <a:ln w="12700" cap="flat" cmpd="sng" algn="ctr">
          <a:solidFill>
            <a:srgbClr val="A1152D"/>
          </a:solidFill>
          <a:prstDash val="solid"/>
          <a:miter lim="800000"/>
        </a:ln>
        <a:effectLst/>
      </dsp:spPr>
      <dsp:style>
        <a:lnRef idx="2">
          <a:scrgbClr r="0" g="0" b="0"/>
        </a:lnRef>
        <a:fillRef idx="1">
          <a:scrgbClr r="0" g="0" b="0"/>
        </a:fillRef>
        <a:effectRef idx="0">
          <a:scrgbClr r="0" g="0" b="0"/>
        </a:effectRef>
        <a:fontRef idx="minor"/>
      </dsp:style>
    </dsp:sp>
    <dsp:sp modelId="{80A7B3B7-1A5B-4FAF-B961-BACF4AA38FA4}">
      <dsp:nvSpPr>
        <dsp:cNvPr id="0" name=""/>
        <dsp:cNvSpPr/>
      </dsp:nvSpPr>
      <dsp:spPr>
        <a:xfrm>
          <a:off x="525780" y="30667"/>
          <a:ext cx="8273011" cy="915120"/>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n-US" sz="2400" kern="1200" dirty="0" smtClean="0"/>
            <a:t>The data are stored in several locations such as from a database management system, a website, and a file</a:t>
          </a:r>
          <a:endParaRPr lang="en-US" sz="2400" kern="1200" dirty="0"/>
        </a:p>
      </dsp:txBody>
      <dsp:txXfrm>
        <a:off x="570452" y="75339"/>
        <a:ext cx="8183667" cy="825776"/>
      </dsp:txXfrm>
    </dsp:sp>
    <dsp:sp modelId="{70532DD5-D4FC-456E-8164-00F053DBC28A}">
      <dsp:nvSpPr>
        <dsp:cNvPr id="0" name=""/>
        <dsp:cNvSpPr/>
      </dsp:nvSpPr>
      <dsp:spPr>
        <a:xfrm>
          <a:off x="0" y="1894387"/>
          <a:ext cx="10515600" cy="781200"/>
        </a:xfrm>
        <a:prstGeom prst="rect">
          <a:avLst/>
        </a:prstGeom>
        <a:solidFill>
          <a:schemeClr val="lt1">
            <a:alpha val="90000"/>
            <a:hueOff val="0"/>
            <a:satOff val="0"/>
            <a:lumOff val="0"/>
            <a:alphaOff val="0"/>
          </a:schemeClr>
        </a:solidFill>
        <a:ln w="12700" cap="flat" cmpd="sng" algn="ctr">
          <a:solidFill>
            <a:srgbClr val="A1152D"/>
          </a:solidFill>
          <a:prstDash val="solid"/>
          <a:miter lim="800000"/>
        </a:ln>
        <a:effectLst/>
      </dsp:spPr>
      <dsp:style>
        <a:lnRef idx="2">
          <a:scrgbClr r="0" g="0" b="0"/>
        </a:lnRef>
        <a:fillRef idx="1">
          <a:scrgbClr r="0" g="0" b="0"/>
        </a:fillRef>
        <a:effectRef idx="0">
          <a:scrgbClr r="0" g="0" b="0"/>
        </a:effectRef>
        <a:fontRef idx="minor"/>
      </dsp:style>
    </dsp:sp>
    <dsp:sp modelId="{8660F278-9E4B-4793-9F2F-C6100B0FEB56}">
      <dsp:nvSpPr>
        <dsp:cNvPr id="0" name=""/>
        <dsp:cNvSpPr/>
      </dsp:nvSpPr>
      <dsp:spPr>
        <a:xfrm>
          <a:off x="525780" y="1436827"/>
          <a:ext cx="8273011" cy="915120"/>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n-US" sz="2400" kern="1200" dirty="0" smtClean="0"/>
            <a:t>In order to avoid the risk of altering the original source</a:t>
          </a:r>
          <a:endParaRPr lang="en-US" sz="2400" kern="1200" dirty="0"/>
        </a:p>
      </dsp:txBody>
      <dsp:txXfrm>
        <a:off x="570452" y="1481499"/>
        <a:ext cx="8183667" cy="8257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F3AD6-1006-4301-AB0F-E593159D9ACE}">
      <dsp:nvSpPr>
        <dsp:cNvPr id="0" name=""/>
        <dsp:cNvSpPr/>
      </dsp:nvSpPr>
      <dsp:spPr>
        <a:xfrm>
          <a:off x="4206239" y="0"/>
          <a:ext cx="6309360" cy="1359793"/>
        </a:xfrm>
        <a:prstGeom prst="rightArrow">
          <a:avLst>
            <a:gd name="adj1" fmla="val 75000"/>
            <a:gd name="adj2" fmla="val 50000"/>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Has been incorrectly added to the database</a:t>
          </a:r>
          <a:endParaRPr lang="en-US" sz="1700" kern="1200" dirty="0"/>
        </a:p>
        <a:p>
          <a:pPr marL="171450" lvl="1" indent="-171450" algn="l" defTabSz="755650">
            <a:lnSpc>
              <a:spcPct val="90000"/>
            </a:lnSpc>
            <a:spcBef>
              <a:spcPct val="0"/>
            </a:spcBef>
            <a:spcAft>
              <a:spcPct val="15000"/>
            </a:spcAft>
            <a:buChar char="••"/>
          </a:pPr>
          <a:r>
            <a:rPr lang="en-US" sz="1700" kern="1200" dirty="0" smtClean="0"/>
            <a:t>Affects the Validity, Accuracy, and Consistency, thus, lowering the quality of the data</a:t>
          </a:r>
          <a:endParaRPr lang="en-US" sz="1700" kern="1200" dirty="0"/>
        </a:p>
      </dsp:txBody>
      <dsp:txXfrm>
        <a:off x="4206239" y="169974"/>
        <a:ext cx="5799438" cy="1019845"/>
      </dsp:txXfrm>
    </dsp:sp>
    <dsp:sp modelId="{BF12EADC-1D17-46A3-9A7D-5759735656E7}">
      <dsp:nvSpPr>
        <dsp:cNvPr id="0" name=""/>
        <dsp:cNvSpPr/>
      </dsp:nvSpPr>
      <dsp:spPr>
        <a:xfrm>
          <a:off x="0" y="0"/>
          <a:ext cx="4206240" cy="1359793"/>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Incorrect Data</a:t>
          </a:r>
          <a:endParaRPr lang="en-US" sz="3600" kern="1200" dirty="0"/>
        </a:p>
      </dsp:txBody>
      <dsp:txXfrm>
        <a:off x="66380" y="66380"/>
        <a:ext cx="4073480" cy="1227033"/>
      </dsp:txXfrm>
    </dsp:sp>
    <dsp:sp modelId="{6640F0FC-C25E-4854-A506-74AE763EA38A}">
      <dsp:nvSpPr>
        <dsp:cNvPr id="0" name=""/>
        <dsp:cNvSpPr/>
      </dsp:nvSpPr>
      <dsp:spPr>
        <a:xfrm>
          <a:off x="4206240" y="1495772"/>
          <a:ext cx="6309360" cy="1359793"/>
        </a:xfrm>
        <a:prstGeom prst="rightArrow">
          <a:avLst>
            <a:gd name="adj1" fmla="val 75000"/>
            <a:gd name="adj2" fmla="val 50000"/>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Caused by system either during transmission or during extraction</a:t>
          </a:r>
          <a:endParaRPr lang="en-US" sz="1700" kern="1200" dirty="0"/>
        </a:p>
        <a:p>
          <a:pPr marL="171450" lvl="1" indent="-171450" algn="l" defTabSz="755650">
            <a:lnSpc>
              <a:spcPct val="90000"/>
            </a:lnSpc>
            <a:spcBef>
              <a:spcPct val="0"/>
            </a:spcBef>
            <a:spcAft>
              <a:spcPct val="15000"/>
            </a:spcAft>
            <a:buChar char="••"/>
          </a:pPr>
          <a:r>
            <a:rPr lang="en-US" sz="1700" kern="1200" dirty="0" smtClean="0"/>
            <a:t>Affects the Validity, Accuracy, Completeness, Consistency, and Uniformity</a:t>
          </a:r>
          <a:endParaRPr lang="en-US" sz="1700" kern="1200" dirty="0"/>
        </a:p>
      </dsp:txBody>
      <dsp:txXfrm>
        <a:off x="4206240" y="1665746"/>
        <a:ext cx="5799438" cy="1019845"/>
      </dsp:txXfrm>
    </dsp:sp>
    <dsp:sp modelId="{A560B443-4E00-4DE1-9E3D-6ED14176F044}">
      <dsp:nvSpPr>
        <dsp:cNvPr id="0" name=""/>
        <dsp:cNvSpPr/>
      </dsp:nvSpPr>
      <dsp:spPr>
        <a:xfrm>
          <a:off x="0" y="1495772"/>
          <a:ext cx="4206240" cy="1359793"/>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Corrupt Data</a:t>
          </a:r>
          <a:endParaRPr lang="en-US" sz="3600" kern="1200" dirty="0"/>
        </a:p>
      </dsp:txBody>
      <dsp:txXfrm>
        <a:off x="66380" y="1562152"/>
        <a:ext cx="4073480" cy="1227033"/>
      </dsp:txXfrm>
    </dsp:sp>
    <dsp:sp modelId="{D5DF92C0-EA6D-42DF-A17F-FE8FE7E102DA}">
      <dsp:nvSpPr>
        <dsp:cNvPr id="0" name=""/>
        <dsp:cNvSpPr/>
      </dsp:nvSpPr>
      <dsp:spPr>
        <a:xfrm>
          <a:off x="4206240" y="2991544"/>
          <a:ext cx="6309360" cy="1359793"/>
        </a:xfrm>
        <a:prstGeom prst="rightArrow">
          <a:avLst>
            <a:gd name="adj1" fmla="val 75000"/>
            <a:gd name="adj2" fmla="val 50000"/>
          </a:avLst>
        </a:prstGeom>
        <a:solidFill>
          <a:srgbClr val="FC766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Does not exist in the dataset</a:t>
          </a:r>
          <a:endParaRPr lang="en-US" sz="1700" kern="1200" dirty="0"/>
        </a:p>
        <a:p>
          <a:pPr marL="171450" lvl="1" indent="-171450" algn="l" defTabSz="755650">
            <a:lnSpc>
              <a:spcPct val="90000"/>
            </a:lnSpc>
            <a:spcBef>
              <a:spcPct val="0"/>
            </a:spcBef>
            <a:spcAft>
              <a:spcPct val="15000"/>
            </a:spcAft>
            <a:buChar char="••"/>
          </a:pPr>
          <a:r>
            <a:rPr lang="en-US" sz="1700" kern="1200" dirty="0" smtClean="0"/>
            <a:t>Affects the Validity, Accuracy, Completeness, Consistency, and Uniformity</a:t>
          </a:r>
          <a:endParaRPr lang="en-US" sz="1700" kern="1200" dirty="0"/>
        </a:p>
      </dsp:txBody>
      <dsp:txXfrm>
        <a:off x="4206240" y="3161518"/>
        <a:ext cx="5799438" cy="1019845"/>
      </dsp:txXfrm>
    </dsp:sp>
    <dsp:sp modelId="{796F8181-E0BC-4D50-9108-E32A9B5EB202}">
      <dsp:nvSpPr>
        <dsp:cNvPr id="0" name=""/>
        <dsp:cNvSpPr/>
      </dsp:nvSpPr>
      <dsp:spPr>
        <a:xfrm>
          <a:off x="0" y="2991544"/>
          <a:ext cx="4206240" cy="1359793"/>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Missing Data</a:t>
          </a:r>
          <a:endParaRPr lang="en-US" sz="3600" kern="1200" dirty="0"/>
        </a:p>
      </dsp:txBody>
      <dsp:txXfrm>
        <a:off x="66380" y="3057924"/>
        <a:ext cx="4073480" cy="12270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2E9D2-61D3-4FEA-B1E1-EAD5EE7795D0}">
      <dsp:nvSpPr>
        <dsp:cNvPr id="0" name=""/>
        <dsp:cNvSpPr/>
      </dsp:nvSpPr>
      <dsp:spPr>
        <a:xfrm>
          <a:off x="788669" y="0"/>
          <a:ext cx="8938260" cy="4351338"/>
        </a:xfrm>
        <a:prstGeom prst="rightArrow">
          <a:avLst/>
        </a:prstGeom>
        <a:solidFill>
          <a:srgbClr val="FC766C"/>
        </a:solidFill>
        <a:ln>
          <a:noFill/>
        </a:ln>
        <a:effectLst/>
      </dsp:spPr>
      <dsp:style>
        <a:lnRef idx="0">
          <a:scrgbClr r="0" g="0" b="0"/>
        </a:lnRef>
        <a:fillRef idx="1">
          <a:scrgbClr r="0" g="0" b="0"/>
        </a:fillRef>
        <a:effectRef idx="0">
          <a:scrgbClr r="0" g="0" b="0"/>
        </a:effectRef>
        <a:fontRef idx="minor"/>
      </dsp:style>
    </dsp:sp>
    <dsp:sp modelId="{6D26F84F-38A6-4B62-97E0-CBE6B7EA7B25}">
      <dsp:nvSpPr>
        <dsp:cNvPr id="0" name=""/>
        <dsp:cNvSpPr/>
      </dsp:nvSpPr>
      <dsp:spPr>
        <a:xfrm>
          <a:off x="262376" y="1305401"/>
          <a:ext cx="3154680" cy="1740535"/>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Model Creation</a:t>
          </a:r>
          <a:endParaRPr lang="en-US" sz="4400" kern="1200" dirty="0"/>
        </a:p>
      </dsp:txBody>
      <dsp:txXfrm>
        <a:off x="347342" y="1390367"/>
        <a:ext cx="2984748" cy="1570603"/>
      </dsp:txXfrm>
    </dsp:sp>
    <dsp:sp modelId="{1074A20C-AD72-4FC1-8A80-DCF62BE453A4}">
      <dsp:nvSpPr>
        <dsp:cNvPr id="0" name=""/>
        <dsp:cNvSpPr/>
      </dsp:nvSpPr>
      <dsp:spPr>
        <a:xfrm>
          <a:off x="3680460" y="1305401"/>
          <a:ext cx="3154680" cy="1740535"/>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Model Training</a:t>
          </a:r>
          <a:endParaRPr lang="en-US" sz="4400" kern="1200" dirty="0"/>
        </a:p>
      </dsp:txBody>
      <dsp:txXfrm>
        <a:off x="3765426" y="1390367"/>
        <a:ext cx="2984748" cy="1570603"/>
      </dsp:txXfrm>
    </dsp:sp>
    <dsp:sp modelId="{38EC6BB4-46E5-4FB3-BFF2-E1182A8EF1D0}">
      <dsp:nvSpPr>
        <dsp:cNvPr id="0" name=""/>
        <dsp:cNvSpPr/>
      </dsp:nvSpPr>
      <dsp:spPr>
        <a:xfrm>
          <a:off x="7098543" y="1305401"/>
          <a:ext cx="3154680" cy="1740535"/>
        </a:xfrm>
        <a:prstGeom prst="roundRect">
          <a:avLst/>
        </a:prstGeom>
        <a:solidFill>
          <a:srgbClr val="A1152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Model Evaluation</a:t>
          </a:r>
          <a:endParaRPr lang="en-US" sz="4400" kern="1200" dirty="0"/>
        </a:p>
      </dsp:txBody>
      <dsp:txXfrm>
        <a:off x="7183509" y="1390367"/>
        <a:ext cx="2984748" cy="1570603"/>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Copyright PresentationGo.com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812419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 Copyright PresentationGo.com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2141435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1" y="0"/>
            <a:ext cx="12189441" cy="556403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7" name="Group 6"/>
          <p:cNvGrpSpPr/>
          <p:nvPr userDrawn="1"/>
        </p:nvGrpSpPr>
        <p:grpSpPr>
          <a:xfrm flipH="1">
            <a:off x="0" y="3884024"/>
            <a:ext cx="12192000" cy="2973977"/>
            <a:chOff x="788988" y="3014663"/>
            <a:chExt cx="7566026" cy="3506788"/>
          </a:xfrm>
        </p:grpSpPr>
        <p:sp>
          <p:nvSpPr>
            <p:cNvPr id="8" name="Freeform 1723"/>
            <p:cNvSpPr>
              <a:spLocks/>
            </p:cNvSpPr>
            <p:nvPr/>
          </p:nvSpPr>
          <p:spPr bwMode="auto">
            <a:xfrm>
              <a:off x="788988" y="3351213"/>
              <a:ext cx="7566025" cy="3022600"/>
            </a:xfrm>
            <a:custGeom>
              <a:avLst/>
              <a:gdLst>
                <a:gd name="T0" fmla="*/ 14255 w 14299"/>
                <a:gd name="T1" fmla="*/ 1918 h 5714"/>
                <a:gd name="T2" fmla="*/ 14047 w 14299"/>
                <a:gd name="T3" fmla="*/ 2172 h 5714"/>
                <a:gd name="T4" fmla="*/ 13801 w 14299"/>
                <a:gd name="T5" fmla="*/ 2402 h 5714"/>
                <a:gd name="T6" fmla="*/ 13513 w 14299"/>
                <a:gd name="T7" fmla="*/ 2602 h 5714"/>
                <a:gd name="T8" fmla="*/ 13185 w 14299"/>
                <a:gd name="T9" fmla="*/ 2771 h 5714"/>
                <a:gd name="T10" fmla="*/ 12816 w 14299"/>
                <a:gd name="T11" fmla="*/ 2903 h 5714"/>
                <a:gd name="T12" fmla="*/ 12407 w 14299"/>
                <a:gd name="T13" fmla="*/ 2997 h 5714"/>
                <a:gd name="T14" fmla="*/ 11955 w 14299"/>
                <a:gd name="T15" fmla="*/ 3047 h 5714"/>
                <a:gd name="T16" fmla="*/ 11463 w 14299"/>
                <a:gd name="T17" fmla="*/ 3052 h 5714"/>
                <a:gd name="T18" fmla="*/ 10929 w 14299"/>
                <a:gd name="T19" fmla="*/ 3006 h 5714"/>
                <a:gd name="T20" fmla="*/ 10351 w 14299"/>
                <a:gd name="T21" fmla="*/ 2906 h 5714"/>
                <a:gd name="T22" fmla="*/ 9732 w 14299"/>
                <a:gd name="T23" fmla="*/ 2749 h 5714"/>
                <a:gd name="T24" fmla="*/ 9071 w 14299"/>
                <a:gd name="T25" fmla="*/ 2530 h 5714"/>
                <a:gd name="T26" fmla="*/ 8367 w 14299"/>
                <a:gd name="T27" fmla="*/ 2250 h 5714"/>
                <a:gd name="T28" fmla="*/ 7620 w 14299"/>
                <a:gd name="T29" fmla="*/ 1900 h 5714"/>
                <a:gd name="T30" fmla="*/ 6829 w 14299"/>
                <a:gd name="T31" fmla="*/ 1479 h 5714"/>
                <a:gd name="T32" fmla="*/ 6207 w 14299"/>
                <a:gd name="T33" fmla="*/ 1113 h 5714"/>
                <a:gd name="T34" fmla="*/ 5580 w 14299"/>
                <a:gd name="T35" fmla="*/ 758 h 5714"/>
                <a:gd name="T36" fmla="*/ 4805 w 14299"/>
                <a:gd name="T37" fmla="*/ 402 h 5714"/>
                <a:gd name="T38" fmla="*/ 4095 w 14299"/>
                <a:gd name="T39" fmla="*/ 167 h 5714"/>
                <a:gd name="T40" fmla="*/ 3450 w 14299"/>
                <a:gd name="T41" fmla="*/ 38 h 5714"/>
                <a:gd name="T42" fmla="*/ 2868 w 14299"/>
                <a:gd name="T43" fmla="*/ 0 h 5714"/>
                <a:gd name="T44" fmla="*/ 2346 w 14299"/>
                <a:gd name="T45" fmla="*/ 41 h 5714"/>
                <a:gd name="T46" fmla="*/ 1882 w 14299"/>
                <a:gd name="T47" fmla="*/ 146 h 5714"/>
                <a:gd name="T48" fmla="*/ 1474 w 14299"/>
                <a:gd name="T49" fmla="*/ 301 h 5714"/>
                <a:gd name="T50" fmla="*/ 1120 w 14299"/>
                <a:gd name="T51" fmla="*/ 493 h 5714"/>
                <a:gd name="T52" fmla="*/ 819 w 14299"/>
                <a:gd name="T53" fmla="*/ 706 h 5714"/>
                <a:gd name="T54" fmla="*/ 569 w 14299"/>
                <a:gd name="T55" fmla="*/ 928 h 5714"/>
                <a:gd name="T56" fmla="*/ 245 w 14299"/>
                <a:gd name="T57" fmla="*/ 1296 h 5714"/>
                <a:gd name="T58" fmla="*/ 13 w 14299"/>
                <a:gd name="T59" fmla="*/ 1652 h 5714"/>
                <a:gd name="T60" fmla="*/ 0 w 14299"/>
                <a:gd name="T61" fmla="*/ 5714 h 5714"/>
                <a:gd name="T62" fmla="*/ 14299 w 14299"/>
                <a:gd name="T63" fmla="*/ 1851 h 5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9" h="5714">
                  <a:moveTo>
                    <a:pt x="14299" y="1851"/>
                  </a:moveTo>
                  <a:lnTo>
                    <a:pt x="14255" y="1918"/>
                  </a:lnTo>
                  <a:lnTo>
                    <a:pt x="14155" y="2048"/>
                  </a:lnTo>
                  <a:lnTo>
                    <a:pt x="14047" y="2172"/>
                  </a:lnTo>
                  <a:lnTo>
                    <a:pt x="13929" y="2290"/>
                  </a:lnTo>
                  <a:lnTo>
                    <a:pt x="13801" y="2402"/>
                  </a:lnTo>
                  <a:lnTo>
                    <a:pt x="13662" y="2506"/>
                  </a:lnTo>
                  <a:lnTo>
                    <a:pt x="13513" y="2602"/>
                  </a:lnTo>
                  <a:lnTo>
                    <a:pt x="13355" y="2692"/>
                  </a:lnTo>
                  <a:lnTo>
                    <a:pt x="13185" y="2771"/>
                  </a:lnTo>
                  <a:lnTo>
                    <a:pt x="13006" y="2841"/>
                  </a:lnTo>
                  <a:lnTo>
                    <a:pt x="12816" y="2903"/>
                  </a:lnTo>
                  <a:lnTo>
                    <a:pt x="12616" y="2955"/>
                  </a:lnTo>
                  <a:lnTo>
                    <a:pt x="12407" y="2997"/>
                  </a:lnTo>
                  <a:lnTo>
                    <a:pt x="12186" y="3027"/>
                  </a:lnTo>
                  <a:lnTo>
                    <a:pt x="11955" y="3047"/>
                  </a:lnTo>
                  <a:lnTo>
                    <a:pt x="11715" y="3056"/>
                  </a:lnTo>
                  <a:lnTo>
                    <a:pt x="11463" y="3052"/>
                  </a:lnTo>
                  <a:lnTo>
                    <a:pt x="11201" y="3034"/>
                  </a:lnTo>
                  <a:lnTo>
                    <a:pt x="10929" y="3006"/>
                  </a:lnTo>
                  <a:lnTo>
                    <a:pt x="10645" y="2962"/>
                  </a:lnTo>
                  <a:lnTo>
                    <a:pt x="10351" y="2906"/>
                  </a:lnTo>
                  <a:lnTo>
                    <a:pt x="10047" y="2834"/>
                  </a:lnTo>
                  <a:lnTo>
                    <a:pt x="9732" y="2749"/>
                  </a:lnTo>
                  <a:lnTo>
                    <a:pt x="9407" y="2647"/>
                  </a:lnTo>
                  <a:lnTo>
                    <a:pt x="9071" y="2530"/>
                  </a:lnTo>
                  <a:lnTo>
                    <a:pt x="8724" y="2398"/>
                  </a:lnTo>
                  <a:lnTo>
                    <a:pt x="8367" y="2250"/>
                  </a:lnTo>
                  <a:lnTo>
                    <a:pt x="7999" y="2083"/>
                  </a:lnTo>
                  <a:lnTo>
                    <a:pt x="7620" y="1900"/>
                  </a:lnTo>
                  <a:lnTo>
                    <a:pt x="7230" y="1698"/>
                  </a:lnTo>
                  <a:lnTo>
                    <a:pt x="6829" y="1479"/>
                  </a:lnTo>
                  <a:lnTo>
                    <a:pt x="6418" y="1240"/>
                  </a:lnTo>
                  <a:lnTo>
                    <a:pt x="6207" y="1113"/>
                  </a:lnTo>
                  <a:lnTo>
                    <a:pt x="5993" y="985"/>
                  </a:lnTo>
                  <a:lnTo>
                    <a:pt x="5580" y="758"/>
                  </a:lnTo>
                  <a:lnTo>
                    <a:pt x="5184" y="565"/>
                  </a:lnTo>
                  <a:lnTo>
                    <a:pt x="4805" y="402"/>
                  </a:lnTo>
                  <a:lnTo>
                    <a:pt x="4442" y="271"/>
                  </a:lnTo>
                  <a:lnTo>
                    <a:pt x="4095" y="167"/>
                  </a:lnTo>
                  <a:lnTo>
                    <a:pt x="3765" y="90"/>
                  </a:lnTo>
                  <a:lnTo>
                    <a:pt x="3450" y="38"/>
                  </a:lnTo>
                  <a:lnTo>
                    <a:pt x="3152" y="8"/>
                  </a:lnTo>
                  <a:lnTo>
                    <a:pt x="2868" y="0"/>
                  </a:lnTo>
                  <a:lnTo>
                    <a:pt x="2599" y="12"/>
                  </a:lnTo>
                  <a:lnTo>
                    <a:pt x="2346" y="41"/>
                  </a:lnTo>
                  <a:lnTo>
                    <a:pt x="2107" y="85"/>
                  </a:lnTo>
                  <a:lnTo>
                    <a:pt x="1882" y="146"/>
                  </a:lnTo>
                  <a:lnTo>
                    <a:pt x="1670" y="218"/>
                  </a:lnTo>
                  <a:lnTo>
                    <a:pt x="1474" y="301"/>
                  </a:lnTo>
                  <a:lnTo>
                    <a:pt x="1290" y="394"/>
                  </a:lnTo>
                  <a:lnTo>
                    <a:pt x="1120" y="493"/>
                  </a:lnTo>
                  <a:lnTo>
                    <a:pt x="963" y="598"/>
                  </a:lnTo>
                  <a:lnTo>
                    <a:pt x="819" y="706"/>
                  </a:lnTo>
                  <a:lnTo>
                    <a:pt x="688" y="817"/>
                  </a:lnTo>
                  <a:lnTo>
                    <a:pt x="569" y="928"/>
                  </a:lnTo>
                  <a:lnTo>
                    <a:pt x="412" y="1093"/>
                  </a:lnTo>
                  <a:lnTo>
                    <a:pt x="245" y="1296"/>
                  </a:lnTo>
                  <a:lnTo>
                    <a:pt x="121" y="1471"/>
                  </a:lnTo>
                  <a:lnTo>
                    <a:pt x="13" y="1652"/>
                  </a:lnTo>
                  <a:lnTo>
                    <a:pt x="0" y="1678"/>
                  </a:lnTo>
                  <a:lnTo>
                    <a:pt x="0" y="5714"/>
                  </a:lnTo>
                  <a:lnTo>
                    <a:pt x="14299" y="5714"/>
                  </a:lnTo>
                  <a:lnTo>
                    <a:pt x="14299" y="1851"/>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 name="Freeform 1724"/>
            <p:cNvSpPr>
              <a:spLocks/>
            </p:cNvSpPr>
            <p:nvPr/>
          </p:nvSpPr>
          <p:spPr bwMode="auto">
            <a:xfrm>
              <a:off x="788988" y="3368675"/>
              <a:ext cx="7566025" cy="3092450"/>
            </a:xfrm>
            <a:custGeom>
              <a:avLst/>
              <a:gdLst>
                <a:gd name="T0" fmla="*/ 14255 w 14299"/>
                <a:gd name="T1" fmla="*/ 2196 h 5842"/>
                <a:gd name="T2" fmla="*/ 14047 w 14299"/>
                <a:gd name="T3" fmla="*/ 2445 h 5842"/>
                <a:gd name="T4" fmla="*/ 13801 w 14299"/>
                <a:gd name="T5" fmla="*/ 2662 h 5842"/>
                <a:gd name="T6" fmla="*/ 13513 w 14299"/>
                <a:gd name="T7" fmla="*/ 2848 h 5842"/>
                <a:gd name="T8" fmla="*/ 13185 w 14299"/>
                <a:gd name="T9" fmla="*/ 2996 h 5842"/>
                <a:gd name="T10" fmla="*/ 12816 w 14299"/>
                <a:gd name="T11" fmla="*/ 3107 h 5842"/>
                <a:gd name="T12" fmla="*/ 12407 w 14299"/>
                <a:gd name="T13" fmla="*/ 3178 h 5842"/>
                <a:gd name="T14" fmla="*/ 11955 w 14299"/>
                <a:gd name="T15" fmla="*/ 3202 h 5842"/>
                <a:gd name="T16" fmla="*/ 11463 w 14299"/>
                <a:gd name="T17" fmla="*/ 3181 h 5842"/>
                <a:gd name="T18" fmla="*/ 10929 w 14299"/>
                <a:gd name="T19" fmla="*/ 3110 h 5842"/>
                <a:gd name="T20" fmla="*/ 10351 w 14299"/>
                <a:gd name="T21" fmla="*/ 2986 h 5842"/>
                <a:gd name="T22" fmla="*/ 9732 w 14299"/>
                <a:gd name="T23" fmla="*/ 2806 h 5842"/>
                <a:gd name="T24" fmla="*/ 9071 w 14299"/>
                <a:gd name="T25" fmla="*/ 2569 h 5842"/>
                <a:gd name="T26" fmla="*/ 8367 w 14299"/>
                <a:gd name="T27" fmla="*/ 2271 h 5842"/>
                <a:gd name="T28" fmla="*/ 7620 w 14299"/>
                <a:gd name="T29" fmla="*/ 1909 h 5842"/>
                <a:gd name="T30" fmla="*/ 6829 w 14299"/>
                <a:gd name="T31" fmla="*/ 1482 h 5842"/>
                <a:gd name="T32" fmla="*/ 6207 w 14299"/>
                <a:gd name="T33" fmla="*/ 1114 h 5842"/>
                <a:gd name="T34" fmla="*/ 5580 w 14299"/>
                <a:gd name="T35" fmla="*/ 759 h 5842"/>
                <a:gd name="T36" fmla="*/ 4805 w 14299"/>
                <a:gd name="T37" fmla="*/ 403 h 5842"/>
                <a:gd name="T38" fmla="*/ 4095 w 14299"/>
                <a:gd name="T39" fmla="*/ 167 h 5842"/>
                <a:gd name="T40" fmla="*/ 3450 w 14299"/>
                <a:gd name="T41" fmla="*/ 37 h 5842"/>
                <a:gd name="T42" fmla="*/ 2868 w 14299"/>
                <a:gd name="T43" fmla="*/ 0 h 5842"/>
                <a:gd name="T44" fmla="*/ 2346 w 14299"/>
                <a:gd name="T45" fmla="*/ 40 h 5842"/>
                <a:gd name="T46" fmla="*/ 1882 w 14299"/>
                <a:gd name="T47" fmla="*/ 145 h 5842"/>
                <a:gd name="T48" fmla="*/ 1474 w 14299"/>
                <a:gd name="T49" fmla="*/ 299 h 5842"/>
                <a:gd name="T50" fmla="*/ 1120 w 14299"/>
                <a:gd name="T51" fmla="*/ 491 h 5842"/>
                <a:gd name="T52" fmla="*/ 819 w 14299"/>
                <a:gd name="T53" fmla="*/ 706 h 5842"/>
                <a:gd name="T54" fmla="*/ 569 w 14299"/>
                <a:gd name="T55" fmla="*/ 927 h 5842"/>
                <a:gd name="T56" fmla="*/ 245 w 14299"/>
                <a:gd name="T57" fmla="*/ 1294 h 5842"/>
                <a:gd name="T58" fmla="*/ 13 w 14299"/>
                <a:gd name="T59" fmla="*/ 1650 h 5842"/>
                <a:gd name="T60" fmla="*/ 0 w 14299"/>
                <a:gd name="T61" fmla="*/ 5842 h 5842"/>
                <a:gd name="T62" fmla="*/ 14299 w 14299"/>
                <a:gd name="T63" fmla="*/ 2130 h 5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9" h="5842">
                  <a:moveTo>
                    <a:pt x="14299" y="2130"/>
                  </a:moveTo>
                  <a:lnTo>
                    <a:pt x="14255" y="2196"/>
                  </a:lnTo>
                  <a:lnTo>
                    <a:pt x="14155" y="2324"/>
                  </a:lnTo>
                  <a:lnTo>
                    <a:pt x="14047" y="2445"/>
                  </a:lnTo>
                  <a:lnTo>
                    <a:pt x="13929" y="2557"/>
                  </a:lnTo>
                  <a:lnTo>
                    <a:pt x="13801" y="2662"/>
                  </a:lnTo>
                  <a:lnTo>
                    <a:pt x="13662" y="2759"/>
                  </a:lnTo>
                  <a:lnTo>
                    <a:pt x="13513" y="2848"/>
                  </a:lnTo>
                  <a:lnTo>
                    <a:pt x="13355" y="2927"/>
                  </a:lnTo>
                  <a:lnTo>
                    <a:pt x="13185" y="2996"/>
                  </a:lnTo>
                  <a:lnTo>
                    <a:pt x="13006" y="3057"/>
                  </a:lnTo>
                  <a:lnTo>
                    <a:pt x="12816" y="3107"/>
                  </a:lnTo>
                  <a:lnTo>
                    <a:pt x="12616" y="3148"/>
                  </a:lnTo>
                  <a:lnTo>
                    <a:pt x="12407" y="3178"/>
                  </a:lnTo>
                  <a:lnTo>
                    <a:pt x="12186" y="3195"/>
                  </a:lnTo>
                  <a:lnTo>
                    <a:pt x="11955" y="3202"/>
                  </a:lnTo>
                  <a:lnTo>
                    <a:pt x="11715" y="3198"/>
                  </a:lnTo>
                  <a:lnTo>
                    <a:pt x="11463" y="3181"/>
                  </a:lnTo>
                  <a:lnTo>
                    <a:pt x="11201" y="3152"/>
                  </a:lnTo>
                  <a:lnTo>
                    <a:pt x="10929" y="3110"/>
                  </a:lnTo>
                  <a:lnTo>
                    <a:pt x="10645" y="3054"/>
                  </a:lnTo>
                  <a:lnTo>
                    <a:pt x="10351" y="2986"/>
                  </a:lnTo>
                  <a:lnTo>
                    <a:pt x="10047" y="2903"/>
                  </a:lnTo>
                  <a:lnTo>
                    <a:pt x="9732" y="2806"/>
                  </a:lnTo>
                  <a:lnTo>
                    <a:pt x="9407" y="2696"/>
                  </a:lnTo>
                  <a:lnTo>
                    <a:pt x="9071" y="2569"/>
                  </a:lnTo>
                  <a:lnTo>
                    <a:pt x="8724" y="2428"/>
                  </a:lnTo>
                  <a:lnTo>
                    <a:pt x="8367" y="2271"/>
                  </a:lnTo>
                  <a:lnTo>
                    <a:pt x="7999" y="2098"/>
                  </a:lnTo>
                  <a:lnTo>
                    <a:pt x="7620" y="1909"/>
                  </a:lnTo>
                  <a:lnTo>
                    <a:pt x="7230" y="1703"/>
                  </a:lnTo>
                  <a:lnTo>
                    <a:pt x="6829" y="1482"/>
                  </a:lnTo>
                  <a:lnTo>
                    <a:pt x="6418" y="1241"/>
                  </a:lnTo>
                  <a:lnTo>
                    <a:pt x="6207" y="1114"/>
                  </a:lnTo>
                  <a:lnTo>
                    <a:pt x="5993" y="986"/>
                  </a:lnTo>
                  <a:lnTo>
                    <a:pt x="5580" y="759"/>
                  </a:lnTo>
                  <a:lnTo>
                    <a:pt x="5184" y="564"/>
                  </a:lnTo>
                  <a:lnTo>
                    <a:pt x="4805" y="403"/>
                  </a:lnTo>
                  <a:lnTo>
                    <a:pt x="4442" y="271"/>
                  </a:lnTo>
                  <a:lnTo>
                    <a:pt x="4095" y="167"/>
                  </a:lnTo>
                  <a:lnTo>
                    <a:pt x="3765" y="91"/>
                  </a:lnTo>
                  <a:lnTo>
                    <a:pt x="3450" y="37"/>
                  </a:lnTo>
                  <a:lnTo>
                    <a:pt x="3152" y="9"/>
                  </a:lnTo>
                  <a:lnTo>
                    <a:pt x="2868" y="0"/>
                  </a:lnTo>
                  <a:lnTo>
                    <a:pt x="2599" y="11"/>
                  </a:lnTo>
                  <a:lnTo>
                    <a:pt x="2346" y="40"/>
                  </a:lnTo>
                  <a:lnTo>
                    <a:pt x="2107" y="86"/>
                  </a:lnTo>
                  <a:lnTo>
                    <a:pt x="1882" y="145"/>
                  </a:lnTo>
                  <a:lnTo>
                    <a:pt x="1670" y="217"/>
                  </a:lnTo>
                  <a:lnTo>
                    <a:pt x="1474" y="299"/>
                  </a:lnTo>
                  <a:lnTo>
                    <a:pt x="1290" y="392"/>
                  </a:lnTo>
                  <a:lnTo>
                    <a:pt x="1120" y="491"/>
                  </a:lnTo>
                  <a:lnTo>
                    <a:pt x="963" y="596"/>
                  </a:lnTo>
                  <a:lnTo>
                    <a:pt x="819" y="706"/>
                  </a:lnTo>
                  <a:lnTo>
                    <a:pt x="688" y="815"/>
                  </a:lnTo>
                  <a:lnTo>
                    <a:pt x="569" y="927"/>
                  </a:lnTo>
                  <a:lnTo>
                    <a:pt x="412" y="1091"/>
                  </a:lnTo>
                  <a:lnTo>
                    <a:pt x="245" y="1294"/>
                  </a:lnTo>
                  <a:lnTo>
                    <a:pt x="121" y="1467"/>
                  </a:lnTo>
                  <a:lnTo>
                    <a:pt x="13" y="1650"/>
                  </a:lnTo>
                  <a:lnTo>
                    <a:pt x="0" y="1676"/>
                  </a:lnTo>
                  <a:lnTo>
                    <a:pt x="0" y="5842"/>
                  </a:lnTo>
                  <a:lnTo>
                    <a:pt x="14299" y="5842"/>
                  </a:lnTo>
                  <a:lnTo>
                    <a:pt x="14299" y="2130"/>
                  </a:lnTo>
                  <a:close/>
                </a:path>
              </a:pathLst>
            </a:custGeom>
            <a:solidFill>
              <a:srgbClr val="A115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 name="Freeform 1725"/>
            <p:cNvSpPr>
              <a:spLocks/>
            </p:cNvSpPr>
            <p:nvPr/>
          </p:nvSpPr>
          <p:spPr bwMode="auto">
            <a:xfrm>
              <a:off x="790576" y="3490913"/>
              <a:ext cx="7564438" cy="3030538"/>
            </a:xfrm>
            <a:custGeom>
              <a:avLst/>
              <a:gdLst>
                <a:gd name="T0" fmla="*/ 14252 w 14296"/>
                <a:gd name="T1" fmla="*/ 2771 h 5728"/>
                <a:gd name="T2" fmla="*/ 14044 w 14296"/>
                <a:gd name="T3" fmla="*/ 3007 h 5728"/>
                <a:gd name="T4" fmla="*/ 13797 w 14296"/>
                <a:gd name="T5" fmla="*/ 3201 h 5728"/>
                <a:gd name="T6" fmla="*/ 13509 w 14296"/>
                <a:gd name="T7" fmla="*/ 3355 h 5728"/>
                <a:gd name="T8" fmla="*/ 13182 w 14296"/>
                <a:gd name="T9" fmla="*/ 3466 h 5728"/>
                <a:gd name="T10" fmla="*/ 12813 w 14296"/>
                <a:gd name="T11" fmla="*/ 3534 h 5728"/>
                <a:gd name="T12" fmla="*/ 12403 w 14296"/>
                <a:gd name="T13" fmla="*/ 3556 h 5728"/>
                <a:gd name="T14" fmla="*/ 11952 w 14296"/>
                <a:gd name="T15" fmla="*/ 3530 h 5728"/>
                <a:gd name="T16" fmla="*/ 11460 w 14296"/>
                <a:gd name="T17" fmla="*/ 3458 h 5728"/>
                <a:gd name="T18" fmla="*/ 10924 w 14296"/>
                <a:gd name="T19" fmla="*/ 3335 h 5728"/>
                <a:gd name="T20" fmla="*/ 10348 w 14296"/>
                <a:gd name="T21" fmla="*/ 3164 h 5728"/>
                <a:gd name="T22" fmla="*/ 9729 w 14296"/>
                <a:gd name="T23" fmla="*/ 2941 h 5728"/>
                <a:gd name="T24" fmla="*/ 9068 w 14296"/>
                <a:gd name="T25" fmla="*/ 2664 h 5728"/>
                <a:gd name="T26" fmla="*/ 8364 w 14296"/>
                <a:gd name="T27" fmla="*/ 2333 h 5728"/>
                <a:gd name="T28" fmla="*/ 7618 w 14296"/>
                <a:gd name="T29" fmla="*/ 1947 h 5728"/>
                <a:gd name="T30" fmla="*/ 6828 w 14296"/>
                <a:gd name="T31" fmla="*/ 1505 h 5728"/>
                <a:gd name="T32" fmla="*/ 6206 w 14296"/>
                <a:gd name="T33" fmla="*/ 1135 h 5728"/>
                <a:gd name="T34" fmla="*/ 5579 w 14296"/>
                <a:gd name="T35" fmla="*/ 779 h 5728"/>
                <a:gd name="T36" fmla="*/ 4803 w 14296"/>
                <a:gd name="T37" fmla="*/ 421 h 5728"/>
                <a:gd name="T38" fmla="*/ 4095 w 14296"/>
                <a:gd name="T39" fmla="*/ 180 h 5728"/>
                <a:gd name="T40" fmla="*/ 3450 w 14296"/>
                <a:gd name="T41" fmla="*/ 45 h 5728"/>
                <a:gd name="T42" fmla="*/ 2867 w 14296"/>
                <a:gd name="T43" fmla="*/ 0 h 5728"/>
                <a:gd name="T44" fmla="*/ 2345 w 14296"/>
                <a:gd name="T45" fmla="*/ 32 h 5728"/>
                <a:gd name="T46" fmla="*/ 1880 w 14296"/>
                <a:gd name="T47" fmla="*/ 129 h 5728"/>
                <a:gd name="T48" fmla="*/ 1473 w 14296"/>
                <a:gd name="T49" fmla="*/ 274 h 5728"/>
                <a:gd name="T50" fmla="*/ 1120 w 14296"/>
                <a:gd name="T51" fmla="*/ 457 h 5728"/>
                <a:gd name="T52" fmla="*/ 819 w 14296"/>
                <a:gd name="T53" fmla="*/ 661 h 5728"/>
                <a:gd name="T54" fmla="*/ 569 w 14296"/>
                <a:gd name="T55" fmla="*/ 874 h 5728"/>
                <a:gd name="T56" fmla="*/ 243 w 14296"/>
                <a:gd name="T57" fmla="*/ 1229 h 5728"/>
                <a:gd name="T58" fmla="*/ 11 w 14296"/>
                <a:gd name="T59" fmla="*/ 1573 h 5728"/>
                <a:gd name="T60" fmla="*/ 0 w 14296"/>
                <a:gd name="T61" fmla="*/ 5728 h 5728"/>
                <a:gd name="T62" fmla="*/ 14296 w 14296"/>
                <a:gd name="T63" fmla="*/ 2706 h 5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6" h="5728">
                  <a:moveTo>
                    <a:pt x="14296" y="2706"/>
                  </a:moveTo>
                  <a:lnTo>
                    <a:pt x="14252" y="2771"/>
                  </a:lnTo>
                  <a:lnTo>
                    <a:pt x="14152" y="2893"/>
                  </a:lnTo>
                  <a:lnTo>
                    <a:pt x="14044" y="3007"/>
                  </a:lnTo>
                  <a:lnTo>
                    <a:pt x="13925" y="3109"/>
                  </a:lnTo>
                  <a:lnTo>
                    <a:pt x="13797" y="3201"/>
                  </a:lnTo>
                  <a:lnTo>
                    <a:pt x="13659" y="3283"/>
                  </a:lnTo>
                  <a:lnTo>
                    <a:pt x="13509" y="3355"/>
                  </a:lnTo>
                  <a:lnTo>
                    <a:pt x="13350" y="3416"/>
                  </a:lnTo>
                  <a:lnTo>
                    <a:pt x="13182" y="3466"/>
                  </a:lnTo>
                  <a:lnTo>
                    <a:pt x="13002" y="3505"/>
                  </a:lnTo>
                  <a:lnTo>
                    <a:pt x="12813" y="3534"/>
                  </a:lnTo>
                  <a:lnTo>
                    <a:pt x="12613" y="3550"/>
                  </a:lnTo>
                  <a:lnTo>
                    <a:pt x="12403" y="3556"/>
                  </a:lnTo>
                  <a:lnTo>
                    <a:pt x="12183" y="3548"/>
                  </a:lnTo>
                  <a:lnTo>
                    <a:pt x="11952" y="3530"/>
                  </a:lnTo>
                  <a:lnTo>
                    <a:pt x="11710" y="3499"/>
                  </a:lnTo>
                  <a:lnTo>
                    <a:pt x="11460" y="3458"/>
                  </a:lnTo>
                  <a:lnTo>
                    <a:pt x="11198" y="3403"/>
                  </a:lnTo>
                  <a:lnTo>
                    <a:pt x="10924" y="3335"/>
                  </a:lnTo>
                  <a:lnTo>
                    <a:pt x="10642" y="3256"/>
                  </a:lnTo>
                  <a:lnTo>
                    <a:pt x="10348" y="3164"/>
                  </a:lnTo>
                  <a:lnTo>
                    <a:pt x="10044" y="3059"/>
                  </a:lnTo>
                  <a:lnTo>
                    <a:pt x="9729" y="2941"/>
                  </a:lnTo>
                  <a:lnTo>
                    <a:pt x="9405" y="2808"/>
                  </a:lnTo>
                  <a:lnTo>
                    <a:pt x="9068" y="2664"/>
                  </a:lnTo>
                  <a:lnTo>
                    <a:pt x="8723" y="2506"/>
                  </a:lnTo>
                  <a:lnTo>
                    <a:pt x="8364" y="2333"/>
                  </a:lnTo>
                  <a:lnTo>
                    <a:pt x="7997" y="2147"/>
                  </a:lnTo>
                  <a:lnTo>
                    <a:pt x="7618" y="1947"/>
                  </a:lnTo>
                  <a:lnTo>
                    <a:pt x="7228" y="1734"/>
                  </a:lnTo>
                  <a:lnTo>
                    <a:pt x="6828" y="1505"/>
                  </a:lnTo>
                  <a:lnTo>
                    <a:pt x="6416" y="1263"/>
                  </a:lnTo>
                  <a:lnTo>
                    <a:pt x="6206" y="1135"/>
                  </a:lnTo>
                  <a:lnTo>
                    <a:pt x="5993" y="1007"/>
                  </a:lnTo>
                  <a:lnTo>
                    <a:pt x="5579" y="779"/>
                  </a:lnTo>
                  <a:lnTo>
                    <a:pt x="5183" y="585"/>
                  </a:lnTo>
                  <a:lnTo>
                    <a:pt x="4803" y="421"/>
                  </a:lnTo>
                  <a:lnTo>
                    <a:pt x="4440" y="287"/>
                  </a:lnTo>
                  <a:lnTo>
                    <a:pt x="4095" y="180"/>
                  </a:lnTo>
                  <a:lnTo>
                    <a:pt x="3764" y="101"/>
                  </a:lnTo>
                  <a:lnTo>
                    <a:pt x="3450" y="45"/>
                  </a:lnTo>
                  <a:lnTo>
                    <a:pt x="3150" y="12"/>
                  </a:lnTo>
                  <a:lnTo>
                    <a:pt x="2867" y="0"/>
                  </a:lnTo>
                  <a:lnTo>
                    <a:pt x="2599" y="8"/>
                  </a:lnTo>
                  <a:lnTo>
                    <a:pt x="2345" y="32"/>
                  </a:lnTo>
                  <a:lnTo>
                    <a:pt x="2106" y="74"/>
                  </a:lnTo>
                  <a:lnTo>
                    <a:pt x="1880" y="129"/>
                  </a:lnTo>
                  <a:lnTo>
                    <a:pt x="1670" y="196"/>
                  </a:lnTo>
                  <a:lnTo>
                    <a:pt x="1473" y="274"/>
                  </a:lnTo>
                  <a:lnTo>
                    <a:pt x="1290" y="362"/>
                  </a:lnTo>
                  <a:lnTo>
                    <a:pt x="1120" y="457"/>
                  </a:lnTo>
                  <a:lnTo>
                    <a:pt x="963" y="556"/>
                  </a:lnTo>
                  <a:lnTo>
                    <a:pt x="819" y="661"/>
                  </a:lnTo>
                  <a:lnTo>
                    <a:pt x="688" y="768"/>
                  </a:lnTo>
                  <a:lnTo>
                    <a:pt x="569" y="874"/>
                  </a:lnTo>
                  <a:lnTo>
                    <a:pt x="410" y="1033"/>
                  </a:lnTo>
                  <a:lnTo>
                    <a:pt x="243" y="1229"/>
                  </a:lnTo>
                  <a:lnTo>
                    <a:pt x="121" y="1397"/>
                  </a:lnTo>
                  <a:lnTo>
                    <a:pt x="11" y="1573"/>
                  </a:lnTo>
                  <a:lnTo>
                    <a:pt x="0" y="1599"/>
                  </a:lnTo>
                  <a:lnTo>
                    <a:pt x="0" y="5728"/>
                  </a:lnTo>
                  <a:lnTo>
                    <a:pt x="14296" y="5728"/>
                  </a:lnTo>
                  <a:lnTo>
                    <a:pt x="14296" y="2706"/>
                  </a:lnTo>
                  <a:close/>
                </a:path>
              </a:pathLst>
            </a:custGeom>
            <a:gradFill flip="none" rotWithShape="1">
              <a:gsLst>
                <a:gs pos="0">
                  <a:schemeClr val="bg1">
                    <a:lumMod val="85000"/>
                  </a:schemeClr>
                </a:gs>
                <a:gs pos="100000">
                  <a:schemeClr val="bg1">
                    <a:lumMod val="95000"/>
                  </a:schemeClr>
                </a:gs>
              </a:gsLst>
              <a:lin ang="135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1" name="Freeform 1726"/>
            <p:cNvSpPr>
              <a:spLocks/>
            </p:cNvSpPr>
            <p:nvPr/>
          </p:nvSpPr>
          <p:spPr bwMode="auto">
            <a:xfrm>
              <a:off x="788988" y="3182938"/>
              <a:ext cx="7566025" cy="1530350"/>
            </a:xfrm>
            <a:custGeom>
              <a:avLst/>
              <a:gdLst>
                <a:gd name="T0" fmla="*/ 14188 w 14298"/>
                <a:gd name="T1" fmla="*/ 1065 h 2892"/>
                <a:gd name="T2" fmla="*/ 13760 w 14298"/>
                <a:gd name="T3" fmla="*/ 1555 h 2892"/>
                <a:gd name="T4" fmla="*/ 13485 w 14298"/>
                <a:gd name="T5" fmla="*/ 1815 h 2892"/>
                <a:gd name="T6" fmla="*/ 13183 w 14298"/>
                <a:gd name="T7" fmla="*/ 2054 h 2892"/>
                <a:gd name="T8" fmla="*/ 12847 w 14298"/>
                <a:gd name="T9" fmla="*/ 2265 h 2892"/>
                <a:gd name="T10" fmla="*/ 12477 w 14298"/>
                <a:gd name="T11" fmla="*/ 2442 h 2892"/>
                <a:gd name="T12" fmla="*/ 12068 w 14298"/>
                <a:gd name="T13" fmla="*/ 2577 h 2892"/>
                <a:gd name="T14" fmla="*/ 11615 w 14298"/>
                <a:gd name="T15" fmla="*/ 2666 h 2892"/>
                <a:gd name="T16" fmla="*/ 11113 w 14298"/>
                <a:gd name="T17" fmla="*/ 2704 h 2892"/>
                <a:gd name="T18" fmla="*/ 10561 w 14298"/>
                <a:gd name="T19" fmla="*/ 2681 h 2892"/>
                <a:gd name="T20" fmla="*/ 9951 w 14298"/>
                <a:gd name="T21" fmla="*/ 2594 h 2892"/>
                <a:gd name="T22" fmla="*/ 9283 w 14298"/>
                <a:gd name="T23" fmla="*/ 2435 h 2892"/>
                <a:gd name="T24" fmla="*/ 8550 w 14298"/>
                <a:gd name="T25" fmla="*/ 2198 h 2892"/>
                <a:gd name="T26" fmla="*/ 7751 w 14298"/>
                <a:gd name="T27" fmla="*/ 1879 h 2892"/>
                <a:gd name="T28" fmla="*/ 6879 w 14298"/>
                <a:gd name="T29" fmla="*/ 1470 h 2892"/>
                <a:gd name="T30" fmla="*/ 6175 w 14298"/>
                <a:gd name="T31" fmla="*/ 1100 h 2892"/>
                <a:gd name="T32" fmla="*/ 5531 w 14298"/>
                <a:gd name="T33" fmla="*/ 769 h 2892"/>
                <a:gd name="T34" fmla="*/ 4741 w 14298"/>
                <a:gd name="T35" fmla="*/ 432 h 2892"/>
                <a:gd name="T36" fmla="*/ 4021 w 14298"/>
                <a:gd name="T37" fmla="*/ 200 h 2892"/>
                <a:gd name="T38" fmla="*/ 3371 w 14298"/>
                <a:gd name="T39" fmla="*/ 60 h 2892"/>
                <a:gd name="T40" fmla="*/ 2788 w 14298"/>
                <a:gd name="T41" fmla="*/ 1 h 2892"/>
                <a:gd name="T42" fmla="*/ 2268 w 14298"/>
                <a:gd name="T43" fmla="*/ 13 h 2892"/>
                <a:gd name="T44" fmla="*/ 1809 w 14298"/>
                <a:gd name="T45" fmla="*/ 80 h 2892"/>
                <a:gd name="T46" fmla="*/ 1409 w 14298"/>
                <a:gd name="T47" fmla="*/ 193 h 2892"/>
                <a:gd name="T48" fmla="*/ 1065 w 14298"/>
                <a:gd name="T49" fmla="*/ 339 h 2892"/>
                <a:gd name="T50" fmla="*/ 774 w 14298"/>
                <a:gd name="T51" fmla="*/ 506 h 2892"/>
                <a:gd name="T52" fmla="*/ 535 w 14298"/>
                <a:gd name="T53" fmla="*/ 684 h 2892"/>
                <a:gd name="T54" fmla="*/ 227 w 14298"/>
                <a:gd name="T55" fmla="*/ 980 h 2892"/>
                <a:gd name="T56" fmla="*/ 12 w 14298"/>
                <a:gd name="T57" fmla="*/ 1271 h 2892"/>
                <a:gd name="T58" fmla="*/ 0 w 14298"/>
                <a:gd name="T59" fmla="*/ 1808 h 2892"/>
                <a:gd name="T60" fmla="*/ 113 w 14298"/>
                <a:gd name="T61" fmla="*/ 1608 h 2892"/>
                <a:gd name="T62" fmla="*/ 385 w 14298"/>
                <a:gd name="T63" fmla="*/ 1244 h 2892"/>
                <a:gd name="T64" fmla="*/ 648 w 14298"/>
                <a:gd name="T65" fmla="*/ 977 h 2892"/>
                <a:gd name="T66" fmla="*/ 913 w 14298"/>
                <a:gd name="T67" fmla="*/ 763 h 2892"/>
                <a:gd name="T68" fmla="*/ 1230 w 14298"/>
                <a:gd name="T69" fmla="*/ 563 h 2892"/>
                <a:gd name="T70" fmla="*/ 1602 w 14298"/>
                <a:gd name="T71" fmla="*/ 390 h 2892"/>
                <a:gd name="T72" fmla="*/ 2031 w 14298"/>
                <a:gd name="T73" fmla="*/ 257 h 2892"/>
                <a:gd name="T74" fmla="*/ 2520 w 14298"/>
                <a:gd name="T75" fmla="*/ 178 h 2892"/>
                <a:gd name="T76" fmla="*/ 3072 w 14298"/>
                <a:gd name="T77" fmla="*/ 165 h 2892"/>
                <a:gd name="T78" fmla="*/ 3688 w 14298"/>
                <a:gd name="T79" fmla="*/ 233 h 2892"/>
                <a:gd name="T80" fmla="*/ 4372 w 14298"/>
                <a:gd name="T81" fmla="*/ 393 h 2892"/>
                <a:gd name="T82" fmla="*/ 5126 w 14298"/>
                <a:gd name="T83" fmla="*/ 661 h 2892"/>
                <a:gd name="T84" fmla="*/ 5954 w 14298"/>
                <a:gd name="T85" fmla="*/ 1046 h 2892"/>
                <a:gd name="T86" fmla="*/ 6414 w 14298"/>
                <a:gd name="T87" fmla="*/ 1296 h 2892"/>
                <a:gd name="T88" fmla="*/ 7324 w 14298"/>
                <a:gd name="T89" fmla="*/ 1756 h 2892"/>
                <a:gd name="T90" fmla="*/ 8165 w 14298"/>
                <a:gd name="T91" fmla="*/ 2129 h 2892"/>
                <a:gd name="T92" fmla="*/ 8936 w 14298"/>
                <a:gd name="T93" fmla="*/ 2423 h 2892"/>
                <a:gd name="T94" fmla="*/ 9646 w 14298"/>
                <a:gd name="T95" fmla="*/ 2640 h 2892"/>
                <a:gd name="T96" fmla="*/ 10294 w 14298"/>
                <a:gd name="T97" fmla="*/ 2787 h 2892"/>
                <a:gd name="T98" fmla="*/ 10884 w 14298"/>
                <a:gd name="T99" fmla="*/ 2869 h 2892"/>
                <a:gd name="T100" fmla="*/ 11422 w 14298"/>
                <a:gd name="T101" fmla="*/ 2892 h 2892"/>
                <a:gd name="T102" fmla="*/ 11907 w 14298"/>
                <a:gd name="T103" fmla="*/ 2861 h 2892"/>
                <a:gd name="T104" fmla="*/ 12346 w 14298"/>
                <a:gd name="T105" fmla="*/ 2782 h 2892"/>
                <a:gd name="T106" fmla="*/ 12739 w 14298"/>
                <a:gd name="T107" fmla="*/ 2659 h 2892"/>
                <a:gd name="T108" fmla="*/ 13090 w 14298"/>
                <a:gd name="T109" fmla="*/ 2498 h 2892"/>
                <a:gd name="T110" fmla="*/ 13406 w 14298"/>
                <a:gd name="T111" fmla="*/ 2305 h 2892"/>
                <a:gd name="T112" fmla="*/ 13685 w 14298"/>
                <a:gd name="T113" fmla="*/ 2086 h 2892"/>
                <a:gd name="T114" fmla="*/ 13931 w 14298"/>
                <a:gd name="T115" fmla="*/ 1846 h 2892"/>
                <a:gd name="T116" fmla="*/ 14202 w 14298"/>
                <a:gd name="T117" fmla="*/ 1522 h 2892"/>
                <a:gd name="T118" fmla="*/ 14298 w 14298"/>
                <a:gd name="T119" fmla="*/ 921 h 2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98" h="2892">
                  <a:moveTo>
                    <a:pt x="14298" y="921"/>
                  </a:moveTo>
                  <a:lnTo>
                    <a:pt x="14188" y="1065"/>
                  </a:lnTo>
                  <a:lnTo>
                    <a:pt x="13951" y="1349"/>
                  </a:lnTo>
                  <a:lnTo>
                    <a:pt x="13760" y="1555"/>
                  </a:lnTo>
                  <a:lnTo>
                    <a:pt x="13626" y="1687"/>
                  </a:lnTo>
                  <a:lnTo>
                    <a:pt x="13485" y="1815"/>
                  </a:lnTo>
                  <a:lnTo>
                    <a:pt x="13337" y="1938"/>
                  </a:lnTo>
                  <a:lnTo>
                    <a:pt x="13183" y="2054"/>
                  </a:lnTo>
                  <a:lnTo>
                    <a:pt x="13018" y="2164"/>
                  </a:lnTo>
                  <a:lnTo>
                    <a:pt x="12847" y="2265"/>
                  </a:lnTo>
                  <a:lnTo>
                    <a:pt x="12667" y="2358"/>
                  </a:lnTo>
                  <a:lnTo>
                    <a:pt x="12477" y="2442"/>
                  </a:lnTo>
                  <a:lnTo>
                    <a:pt x="12278" y="2515"/>
                  </a:lnTo>
                  <a:lnTo>
                    <a:pt x="12068" y="2577"/>
                  </a:lnTo>
                  <a:lnTo>
                    <a:pt x="11846" y="2629"/>
                  </a:lnTo>
                  <a:lnTo>
                    <a:pt x="11615" y="2666"/>
                  </a:lnTo>
                  <a:lnTo>
                    <a:pt x="11370" y="2692"/>
                  </a:lnTo>
                  <a:lnTo>
                    <a:pt x="11113" y="2704"/>
                  </a:lnTo>
                  <a:lnTo>
                    <a:pt x="10844" y="2700"/>
                  </a:lnTo>
                  <a:lnTo>
                    <a:pt x="10561" y="2681"/>
                  </a:lnTo>
                  <a:lnTo>
                    <a:pt x="10264" y="2646"/>
                  </a:lnTo>
                  <a:lnTo>
                    <a:pt x="9951" y="2594"/>
                  </a:lnTo>
                  <a:lnTo>
                    <a:pt x="9626" y="2524"/>
                  </a:lnTo>
                  <a:lnTo>
                    <a:pt x="9283" y="2435"/>
                  </a:lnTo>
                  <a:lnTo>
                    <a:pt x="8925" y="2327"/>
                  </a:lnTo>
                  <a:lnTo>
                    <a:pt x="8550" y="2198"/>
                  </a:lnTo>
                  <a:lnTo>
                    <a:pt x="8160" y="2050"/>
                  </a:lnTo>
                  <a:lnTo>
                    <a:pt x="7751" y="1879"/>
                  </a:lnTo>
                  <a:lnTo>
                    <a:pt x="7324" y="1686"/>
                  </a:lnTo>
                  <a:lnTo>
                    <a:pt x="6879" y="1470"/>
                  </a:lnTo>
                  <a:lnTo>
                    <a:pt x="6414" y="1229"/>
                  </a:lnTo>
                  <a:lnTo>
                    <a:pt x="6175" y="1100"/>
                  </a:lnTo>
                  <a:lnTo>
                    <a:pt x="5954" y="980"/>
                  </a:lnTo>
                  <a:lnTo>
                    <a:pt x="5531" y="769"/>
                  </a:lnTo>
                  <a:lnTo>
                    <a:pt x="5126" y="587"/>
                  </a:lnTo>
                  <a:lnTo>
                    <a:pt x="4741" y="432"/>
                  </a:lnTo>
                  <a:lnTo>
                    <a:pt x="4372" y="303"/>
                  </a:lnTo>
                  <a:lnTo>
                    <a:pt x="4021" y="200"/>
                  </a:lnTo>
                  <a:lnTo>
                    <a:pt x="3688" y="119"/>
                  </a:lnTo>
                  <a:lnTo>
                    <a:pt x="3371" y="60"/>
                  </a:lnTo>
                  <a:lnTo>
                    <a:pt x="3072" y="21"/>
                  </a:lnTo>
                  <a:lnTo>
                    <a:pt x="2788" y="1"/>
                  </a:lnTo>
                  <a:lnTo>
                    <a:pt x="2520" y="0"/>
                  </a:lnTo>
                  <a:lnTo>
                    <a:pt x="2268" y="13"/>
                  </a:lnTo>
                  <a:lnTo>
                    <a:pt x="2031" y="40"/>
                  </a:lnTo>
                  <a:lnTo>
                    <a:pt x="1809" y="80"/>
                  </a:lnTo>
                  <a:lnTo>
                    <a:pt x="1602" y="132"/>
                  </a:lnTo>
                  <a:lnTo>
                    <a:pt x="1409" y="193"/>
                  </a:lnTo>
                  <a:lnTo>
                    <a:pt x="1230" y="263"/>
                  </a:lnTo>
                  <a:lnTo>
                    <a:pt x="1065" y="339"/>
                  </a:lnTo>
                  <a:lnTo>
                    <a:pt x="913" y="422"/>
                  </a:lnTo>
                  <a:lnTo>
                    <a:pt x="774" y="506"/>
                  </a:lnTo>
                  <a:lnTo>
                    <a:pt x="648" y="594"/>
                  </a:lnTo>
                  <a:lnTo>
                    <a:pt x="535" y="684"/>
                  </a:lnTo>
                  <a:lnTo>
                    <a:pt x="385" y="816"/>
                  </a:lnTo>
                  <a:lnTo>
                    <a:pt x="227" y="980"/>
                  </a:lnTo>
                  <a:lnTo>
                    <a:pt x="113" y="1123"/>
                  </a:lnTo>
                  <a:lnTo>
                    <a:pt x="12" y="1271"/>
                  </a:lnTo>
                  <a:lnTo>
                    <a:pt x="0" y="1294"/>
                  </a:lnTo>
                  <a:lnTo>
                    <a:pt x="0" y="1808"/>
                  </a:lnTo>
                  <a:lnTo>
                    <a:pt x="12" y="1782"/>
                  </a:lnTo>
                  <a:lnTo>
                    <a:pt x="113" y="1608"/>
                  </a:lnTo>
                  <a:lnTo>
                    <a:pt x="227" y="1441"/>
                  </a:lnTo>
                  <a:lnTo>
                    <a:pt x="385" y="1244"/>
                  </a:lnTo>
                  <a:lnTo>
                    <a:pt x="535" y="1085"/>
                  </a:lnTo>
                  <a:lnTo>
                    <a:pt x="648" y="977"/>
                  </a:lnTo>
                  <a:lnTo>
                    <a:pt x="774" y="869"/>
                  </a:lnTo>
                  <a:lnTo>
                    <a:pt x="913" y="763"/>
                  </a:lnTo>
                  <a:lnTo>
                    <a:pt x="1065" y="661"/>
                  </a:lnTo>
                  <a:lnTo>
                    <a:pt x="1230" y="563"/>
                  </a:lnTo>
                  <a:lnTo>
                    <a:pt x="1409" y="472"/>
                  </a:lnTo>
                  <a:lnTo>
                    <a:pt x="1602" y="390"/>
                  </a:lnTo>
                  <a:lnTo>
                    <a:pt x="1809" y="318"/>
                  </a:lnTo>
                  <a:lnTo>
                    <a:pt x="2031" y="257"/>
                  </a:lnTo>
                  <a:lnTo>
                    <a:pt x="2268" y="210"/>
                  </a:lnTo>
                  <a:lnTo>
                    <a:pt x="2520" y="178"/>
                  </a:lnTo>
                  <a:lnTo>
                    <a:pt x="2788" y="162"/>
                  </a:lnTo>
                  <a:lnTo>
                    <a:pt x="3072" y="165"/>
                  </a:lnTo>
                  <a:lnTo>
                    <a:pt x="3371" y="188"/>
                  </a:lnTo>
                  <a:lnTo>
                    <a:pt x="3688" y="233"/>
                  </a:lnTo>
                  <a:lnTo>
                    <a:pt x="4021" y="301"/>
                  </a:lnTo>
                  <a:lnTo>
                    <a:pt x="4372" y="393"/>
                  </a:lnTo>
                  <a:lnTo>
                    <a:pt x="4741" y="512"/>
                  </a:lnTo>
                  <a:lnTo>
                    <a:pt x="5126" y="661"/>
                  </a:lnTo>
                  <a:lnTo>
                    <a:pt x="5531" y="838"/>
                  </a:lnTo>
                  <a:lnTo>
                    <a:pt x="5954" y="1046"/>
                  </a:lnTo>
                  <a:lnTo>
                    <a:pt x="6175" y="1165"/>
                  </a:lnTo>
                  <a:lnTo>
                    <a:pt x="6414" y="1296"/>
                  </a:lnTo>
                  <a:lnTo>
                    <a:pt x="6877" y="1536"/>
                  </a:lnTo>
                  <a:lnTo>
                    <a:pt x="7324" y="1756"/>
                  </a:lnTo>
                  <a:lnTo>
                    <a:pt x="7753" y="1954"/>
                  </a:lnTo>
                  <a:lnTo>
                    <a:pt x="8165" y="2129"/>
                  </a:lnTo>
                  <a:lnTo>
                    <a:pt x="8559" y="2286"/>
                  </a:lnTo>
                  <a:lnTo>
                    <a:pt x="8936" y="2423"/>
                  </a:lnTo>
                  <a:lnTo>
                    <a:pt x="9299" y="2540"/>
                  </a:lnTo>
                  <a:lnTo>
                    <a:pt x="9646" y="2640"/>
                  </a:lnTo>
                  <a:lnTo>
                    <a:pt x="9977" y="2723"/>
                  </a:lnTo>
                  <a:lnTo>
                    <a:pt x="10294" y="2787"/>
                  </a:lnTo>
                  <a:lnTo>
                    <a:pt x="10597" y="2836"/>
                  </a:lnTo>
                  <a:lnTo>
                    <a:pt x="10884" y="2869"/>
                  </a:lnTo>
                  <a:lnTo>
                    <a:pt x="11160" y="2888"/>
                  </a:lnTo>
                  <a:lnTo>
                    <a:pt x="11422" y="2892"/>
                  </a:lnTo>
                  <a:lnTo>
                    <a:pt x="11671" y="2882"/>
                  </a:lnTo>
                  <a:lnTo>
                    <a:pt x="11907" y="2861"/>
                  </a:lnTo>
                  <a:lnTo>
                    <a:pt x="12133" y="2826"/>
                  </a:lnTo>
                  <a:lnTo>
                    <a:pt x="12346" y="2782"/>
                  </a:lnTo>
                  <a:lnTo>
                    <a:pt x="12548" y="2725"/>
                  </a:lnTo>
                  <a:lnTo>
                    <a:pt x="12739" y="2659"/>
                  </a:lnTo>
                  <a:lnTo>
                    <a:pt x="12920" y="2583"/>
                  </a:lnTo>
                  <a:lnTo>
                    <a:pt x="13090" y="2498"/>
                  </a:lnTo>
                  <a:lnTo>
                    <a:pt x="13253" y="2406"/>
                  </a:lnTo>
                  <a:lnTo>
                    <a:pt x="13406" y="2305"/>
                  </a:lnTo>
                  <a:lnTo>
                    <a:pt x="13548" y="2198"/>
                  </a:lnTo>
                  <a:lnTo>
                    <a:pt x="13685" y="2086"/>
                  </a:lnTo>
                  <a:lnTo>
                    <a:pt x="13812" y="1968"/>
                  </a:lnTo>
                  <a:lnTo>
                    <a:pt x="13931" y="1846"/>
                  </a:lnTo>
                  <a:lnTo>
                    <a:pt x="14045" y="1719"/>
                  </a:lnTo>
                  <a:lnTo>
                    <a:pt x="14202" y="1522"/>
                  </a:lnTo>
                  <a:lnTo>
                    <a:pt x="14298" y="1388"/>
                  </a:lnTo>
                  <a:lnTo>
                    <a:pt x="14298" y="921"/>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2" name="Freeform 1727"/>
            <p:cNvSpPr>
              <a:spLocks/>
            </p:cNvSpPr>
            <p:nvPr/>
          </p:nvSpPr>
          <p:spPr bwMode="auto">
            <a:xfrm>
              <a:off x="788988" y="3014663"/>
              <a:ext cx="3432175" cy="808038"/>
            </a:xfrm>
            <a:custGeom>
              <a:avLst/>
              <a:gdLst>
                <a:gd name="T0" fmla="*/ 6455 w 6484"/>
                <a:gd name="T1" fmla="*/ 1352 h 1528"/>
                <a:gd name="T2" fmla="*/ 6306 w 6484"/>
                <a:gd name="T3" fmla="*/ 1266 h 1528"/>
                <a:gd name="T4" fmla="*/ 6152 w 6484"/>
                <a:gd name="T5" fmla="*/ 1177 h 1528"/>
                <a:gd name="T6" fmla="*/ 5957 w 6484"/>
                <a:gd name="T7" fmla="*/ 1066 h 1528"/>
                <a:gd name="T8" fmla="*/ 5579 w 6484"/>
                <a:gd name="T9" fmla="*/ 866 h 1528"/>
                <a:gd name="T10" fmla="*/ 5216 w 6484"/>
                <a:gd name="T11" fmla="*/ 690 h 1528"/>
                <a:gd name="T12" fmla="*/ 4866 w 6484"/>
                <a:gd name="T13" fmla="*/ 537 h 1528"/>
                <a:gd name="T14" fmla="*/ 4529 w 6484"/>
                <a:gd name="T15" fmla="*/ 405 h 1528"/>
                <a:gd name="T16" fmla="*/ 4206 w 6484"/>
                <a:gd name="T17" fmla="*/ 294 h 1528"/>
                <a:gd name="T18" fmla="*/ 3897 w 6484"/>
                <a:gd name="T19" fmla="*/ 203 h 1528"/>
                <a:gd name="T20" fmla="*/ 3600 w 6484"/>
                <a:gd name="T21" fmla="*/ 130 h 1528"/>
                <a:gd name="T22" fmla="*/ 3316 w 6484"/>
                <a:gd name="T23" fmla="*/ 75 h 1528"/>
                <a:gd name="T24" fmla="*/ 3044 w 6484"/>
                <a:gd name="T25" fmla="*/ 35 h 1528"/>
                <a:gd name="T26" fmla="*/ 2787 w 6484"/>
                <a:gd name="T27" fmla="*/ 10 h 1528"/>
                <a:gd name="T28" fmla="*/ 2540 w 6484"/>
                <a:gd name="T29" fmla="*/ 0 h 1528"/>
                <a:gd name="T30" fmla="*/ 2307 w 6484"/>
                <a:gd name="T31" fmla="*/ 2 h 1528"/>
                <a:gd name="T32" fmla="*/ 2087 w 6484"/>
                <a:gd name="T33" fmla="*/ 16 h 1528"/>
                <a:gd name="T34" fmla="*/ 1877 w 6484"/>
                <a:gd name="T35" fmla="*/ 42 h 1528"/>
                <a:gd name="T36" fmla="*/ 1679 w 6484"/>
                <a:gd name="T37" fmla="*/ 75 h 1528"/>
                <a:gd name="T38" fmla="*/ 1494 w 6484"/>
                <a:gd name="T39" fmla="*/ 118 h 1528"/>
                <a:gd name="T40" fmla="*/ 1321 w 6484"/>
                <a:gd name="T41" fmla="*/ 169 h 1528"/>
                <a:gd name="T42" fmla="*/ 1158 w 6484"/>
                <a:gd name="T43" fmla="*/ 225 h 1528"/>
                <a:gd name="T44" fmla="*/ 1005 w 6484"/>
                <a:gd name="T45" fmla="*/ 287 h 1528"/>
                <a:gd name="T46" fmla="*/ 866 w 6484"/>
                <a:gd name="T47" fmla="*/ 353 h 1528"/>
                <a:gd name="T48" fmla="*/ 736 w 6484"/>
                <a:gd name="T49" fmla="*/ 422 h 1528"/>
                <a:gd name="T50" fmla="*/ 562 w 6484"/>
                <a:gd name="T51" fmla="*/ 527 h 1528"/>
                <a:gd name="T52" fmla="*/ 366 w 6484"/>
                <a:gd name="T53" fmla="*/ 670 h 1528"/>
                <a:gd name="T54" fmla="*/ 212 w 6484"/>
                <a:gd name="T55" fmla="*/ 804 h 1528"/>
                <a:gd name="T56" fmla="*/ 98 w 6484"/>
                <a:gd name="T57" fmla="*/ 921 h 1528"/>
                <a:gd name="T58" fmla="*/ 22 w 6484"/>
                <a:gd name="T59" fmla="*/ 1011 h 1528"/>
                <a:gd name="T60" fmla="*/ 0 w 6484"/>
                <a:gd name="T61" fmla="*/ 1043 h 1528"/>
                <a:gd name="T62" fmla="*/ 0 w 6484"/>
                <a:gd name="T63" fmla="*/ 1528 h 1528"/>
                <a:gd name="T64" fmla="*/ 12 w 6484"/>
                <a:gd name="T65" fmla="*/ 1507 h 1528"/>
                <a:gd name="T66" fmla="*/ 113 w 6484"/>
                <a:gd name="T67" fmla="*/ 1357 h 1528"/>
                <a:gd name="T68" fmla="*/ 227 w 6484"/>
                <a:gd name="T69" fmla="*/ 1213 h 1528"/>
                <a:gd name="T70" fmla="*/ 385 w 6484"/>
                <a:gd name="T71" fmla="*/ 1046 h 1528"/>
                <a:gd name="T72" fmla="*/ 535 w 6484"/>
                <a:gd name="T73" fmla="*/ 913 h 1528"/>
                <a:gd name="T74" fmla="*/ 648 w 6484"/>
                <a:gd name="T75" fmla="*/ 823 h 1528"/>
                <a:gd name="T76" fmla="*/ 774 w 6484"/>
                <a:gd name="T77" fmla="*/ 733 h 1528"/>
                <a:gd name="T78" fmla="*/ 913 w 6484"/>
                <a:gd name="T79" fmla="*/ 647 h 1528"/>
                <a:gd name="T80" fmla="*/ 1065 w 6484"/>
                <a:gd name="T81" fmla="*/ 565 h 1528"/>
                <a:gd name="T82" fmla="*/ 1230 w 6484"/>
                <a:gd name="T83" fmla="*/ 487 h 1528"/>
                <a:gd name="T84" fmla="*/ 1409 w 6484"/>
                <a:gd name="T85" fmla="*/ 415 h 1528"/>
                <a:gd name="T86" fmla="*/ 1602 w 6484"/>
                <a:gd name="T87" fmla="*/ 353 h 1528"/>
                <a:gd name="T88" fmla="*/ 1809 w 6484"/>
                <a:gd name="T89" fmla="*/ 301 h 1528"/>
                <a:gd name="T90" fmla="*/ 2031 w 6484"/>
                <a:gd name="T91" fmla="*/ 260 h 1528"/>
                <a:gd name="T92" fmla="*/ 2268 w 6484"/>
                <a:gd name="T93" fmla="*/ 231 h 1528"/>
                <a:gd name="T94" fmla="*/ 2520 w 6484"/>
                <a:gd name="T95" fmla="*/ 216 h 1528"/>
                <a:gd name="T96" fmla="*/ 2788 w 6484"/>
                <a:gd name="T97" fmla="*/ 218 h 1528"/>
                <a:gd name="T98" fmla="*/ 3072 w 6484"/>
                <a:gd name="T99" fmla="*/ 237 h 1528"/>
                <a:gd name="T100" fmla="*/ 3371 w 6484"/>
                <a:gd name="T101" fmla="*/ 275 h 1528"/>
                <a:gd name="T102" fmla="*/ 3688 w 6484"/>
                <a:gd name="T103" fmla="*/ 333 h 1528"/>
                <a:gd name="T104" fmla="*/ 4021 w 6484"/>
                <a:gd name="T105" fmla="*/ 412 h 1528"/>
                <a:gd name="T106" fmla="*/ 4372 w 6484"/>
                <a:gd name="T107" fmla="*/ 516 h 1528"/>
                <a:gd name="T108" fmla="*/ 4741 w 6484"/>
                <a:gd name="T109" fmla="*/ 644 h 1528"/>
                <a:gd name="T110" fmla="*/ 5126 w 6484"/>
                <a:gd name="T111" fmla="*/ 798 h 1528"/>
                <a:gd name="T112" fmla="*/ 5531 w 6484"/>
                <a:gd name="T113" fmla="*/ 981 h 1528"/>
                <a:gd name="T114" fmla="*/ 5954 w 6484"/>
                <a:gd name="T115" fmla="*/ 1193 h 1528"/>
                <a:gd name="T116" fmla="*/ 6175 w 6484"/>
                <a:gd name="T117" fmla="*/ 1311 h 1528"/>
                <a:gd name="T118" fmla="*/ 6330 w 6484"/>
                <a:gd name="T119" fmla="*/ 1396 h 1528"/>
                <a:gd name="T120" fmla="*/ 6484 w 6484"/>
                <a:gd name="T121" fmla="*/ 1478 h 1528"/>
                <a:gd name="T122" fmla="*/ 6455 w 6484"/>
                <a:gd name="T123" fmla="*/ 1352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484" h="1528">
                  <a:moveTo>
                    <a:pt x="6455" y="1352"/>
                  </a:moveTo>
                  <a:lnTo>
                    <a:pt x="6306" y="1266"/>
                  </a:lnTo>
                  <a:lnTo>
                    <a:pt x="6152" y="1177"/>
                  </a:lnTo>
                  <a:lnTo>
                    <a:pt x="5957" y="1066"/>
                  </a:lnTo>
                  <a:lnTo>
                    <a:pt x="5579" y="866"/>
                  </a:lnTo>
                  <a:lnTo>
                    <a:pt x="5216" y="690"/>
                  </a:lnTo>
                  <a:lnTo>
                    <a:pt x="4866" y="537"/>
                  </a:lnTo>
                  <a:lnTo>
                    <a:pt x="4529" y="405"/>
                  </a:lnTo>
                  <a:lnTo>
                    <a:pt x="4206" y="294"/>
                  </a:lnTo>
                  <a:lnTo>
                    <a:pt x="3897" y="203"/>
                  </a:lnTo>
                  <a:lnTo>
                    <a:pt x="3600" y="130"/>
                  </a:lnTo>
                  <a:lnTo>
                    <a:pt x="3316" y="75"/>
                  </a:lnTo>
                  <a:lnTo>
                    <a:pt x="3044" y="35"/>
                  </a:lnTo>
                  <a:lnTo>
                    <a:pt x="2787" y="10"/>
                  </a:lnTo>
                  <a:lnTo>
                    <a:pt x="2540" y="0"/>
                  </a:lnTo>
                  <a:lnTo>
                    <a:pt x="2307" y="2"/>
                  </a:lnTo>
                  <a:lnTo>
                    <a:pt x="2087" y="16"/>
                  </a:lnTo>
                  <a:lnTo>
                    <a:pt x="1877" y="42"/>
                  </a:lnTo>
                  <a:lnTo>
                    <a:pt x="1679" y="75"/>
                  </a:lnTo>
                  <a:lnTo>
                    <a:pt x="1494" y="118"/>
                  </a:lnTo>
                  <a:lnTo>
                    <a:pt x="1321" y="169"/>
                  </a:lnTo>
                  <a:lnTo>
                    <a:pt x="1158" y="225"/>
                  </a:lnTo>
                  <a:lnTo>
                    <a:pt x="1005" y="287"/>
                  </a:lnTo>
                  <a:lnTo>
                    <a:pt x="866" y="353"/>
                  </a:lnTo>
                  <a:lnTo>
                    <a:pt x="736" y="422"/>
                  </a:lnTo>
                  <a:lnTo>
                    <a:pt x="562" y="527"/>
                  </a:lnTo>
                  <a:lnTo>
                    <a:pt x="366" y="670"/>
                  </a:lnTo>
                  <a:lnTo>
                    <a:pt x="212" y="804"/>
                  </a:lnTo>
                  <a:lnTo>
                    <a:pt x="98" y="921"/>
                  </a:lnTo>
                  <a:lnTo>
                    <a:pt x="22" y="1011"/>
                  </a:lnTo>
                  <a:lnTo>
                    <a:pt x="0" y="1043"/>
                  </a:lnTo>
                  <a:lnTo>
                    <a:pt x="0" y="1528"/>
                  </a:lnTo>
                  <a:lnTo>
                    <a:pt x="12" y="1507"/>
                  </a:lnTo>
                  <a:lnTo>
                    <a:pt x="113" y="1357"/>
                  </a:lnTo>
                  <a:lnTo>
                    <a:pt x="227" y="1213"/>
                  </a:lnTo>
                  <a:lnTo>
                    <a:pt x="385" y="1046"/>
                  </a:lnTo>
                  <a:lnTo>
                    <a:pt x="535" y="913"/>
                  </a:lnTo>
                  <a:lnTo>
                    <a:pt x="648" y="823"/>
                  </a:lnTo>
                  <a:lnTo>
                    <a:pt x="774" y="733"/>
                  </a:lnTo>
                  <a:lnTo>
                    <a:pt x="913" y="647"/>
                  </a:lnTo>
                  <a:lnTo>
                    <a:pt x="1065" y="565"/>
                  </a:lnTo>
                  <a:lnTo>
                    <a:pt x="1230" y="487"/>
                  </a:lnTo>
                  <a:lnTo>
                    <a:pt x="1409" y="415"/>
                  </a:lnTo>
                  <a:lnTo>
                    <a:pt x="1602" y="353"/>
                  </a:lnTo>
                  <a:lnTo>
                    <a:pt x="1809" y="301"/>
                  </a:lnTo>
                  <a:lnTo>
                    <a:pt x="2031" y="260"/>
                  </a:lnTo>
                  <a:lnTo>
                    <a:pt x="2268" y="231"/>
                  </a:lnTo>
                  <a:lnTo>
                    <a:pt x="2520" y="216"/>
                  </a:lnTo>
                  <a:lnTo>
                    <a:pt x="2788" y="218"/>
                  </a:lnTo>
                  <a:lnTo>
                    <a:pt x="3072" y="237"/>
                  </a:lnTo>
                  <a:lnTo>
                    <a:pt x="3371" y="275"/>
                  </a:lnTo>
                  <a:lnTo>
                    <a:pt x="3688" y="333"/>
                  </a:lnTo>
                  <a:lnTo>
                    <a:pt x="4021" y="412"/>
                  </a:lnTo>
                  <a:lnTo>
                    <a:pt x="4372" y="516"/>
                  </a:lnTo>
                  <a:lnTo>
                    <a:pt x="4741" y="644"/>
                  </a:lnTo>
                  <a:lnTo>
                    <a:pt x="5126" y="798"/>
                  </a:lnTo>
                  <a:lnTo>
                    <a:pt x="5531" y="981"/>
                  </a:lnTo>
                  <a:lnTo>
                    <a:pt x="5954" y="1193"/>
                  </a:lnTo>
                  <a:lnTo>
                    <a:pt x="6175" y="1311"/>
                  </a:lnTo>
                  <a:lnTo>
                    <a:pt x="6330" y="1396"/>
                  </a:lnTo>
                  <a:lnTo>
                    <a:pt x="6484" y="1478"/>
                  </a:lnTo>
                  <a:lnTo>
                    <a:pt x="6455" y="1352"/>
                  </a:lnTo>
                  <a:close/>
                </a:path>
              </a:pathLst>
            </a:custGeom>
            <a:solidFill>
              <a:srgbClr val="A115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3" name="Freeform 1728"/>
            <p:cNvSpPr>
              <a:spLocks/>
            </p:cNvSpPr>
            <p:nvPr/>
          </p:nvSpPr>
          <p:spPr bwMode="auto">
            <a:xfrm>
              <a:off x="4216401" y="3924300"/>
              <a:ext cx="4138613" cy="996950"/>
            </a:xfrm>
            <a:custGeom>
              <a:avLst/>
              <a:gdLst>
                <a:gd name="T0" fmla="*/ 7822 w 7822"/>
                <a:gd name="T1" fmla="*/ 126 h 1883"/>
                <a:gd name="T2" fmla="*/ 7788 w 7822"/>
                <a:gd name="T3" fmla="*/ 180 h 1883"/>
                <a:gd name="T4" fmla="*/ 7687 w 7822"/>
                <a:gd name="T5" fmla="*/ 319 h 1883"/>
                <a:gd name="T6" fmla="*/ 7545 w 7822"/>
                <a:gd name="T7" fmla="*/ 489 h 1883"/>
                <a:gd name="T8" fmla="*/ 7356 w 7822"/>
                <a:gd name="T9" fmla="*/ 678 h 1883"/>
                <a:gd name="T10" fmla="*/ 7182 w 7822"/>
                <a:gd name="T11" fmla="*/ 823 h 1883"/>
                <a:gd name="T12" fmla="*/ 7051 w 7822"/>
                <a:gd name="T13" fmla="*/ 921 h 1883"/>
                <a:gd name="T14" fmla="*/ 6907 w 7822"/>
                <a:gd name="T15" fmla="*/ 1016 h 1883"/>
                <a:gd name="T16" fmla="*/ 6750 w 7822"/>
                <a:gd name="T17" fmla="*/ 1110 h 1883"/>
                <a:gd name="T18" fmla="*/ 6580 w 7822"/>
                <a:gd name="T19" fmla="*/ 1198 h 1883"/>
                <a:gd name="T20" fmla="*/ 6394 w 7822"/>
                <a:gd name="T21" fmla="*/ 1280 h 1883"/>
                <a:gd name="T22" fmla="*/ 6195 w 7822"/>
                <a:gd name="T23" fmla="*/ 1355 h 1883"/>
                <a:gd name="T24" fmla="*/ 5982 w 7822"/>
                <a:gd name="T25" fmla="*/ 1421 h 1883"/>
                <a:gd name="T26" fmla="*/ 5753 w 7822"/>
                <a:gd name="T27" fmla="*/ 1477 h 1883"/>
                <a:gd name="T28" fmla="*/ 5509 w 7822"/>
                <a:gd name="T29" fmla="*/ 1522 h 1883"/>
                <a:gd name="T30" fmla="*/ 5248 w 7822"/>
                <a:gd name="T31" fmla="*/ 1553 h 1883"/>
                <a:gd name="T32" fmla="*/ 4971 w 7822"/>
                <a:gd name="T33" fmla="*/ 1571 h 1883"/>
                <a:gd name="T34" fmla="*/ 4679 w 7822"/>
                <a:gd name="T35" fmla="*/ 1572 h 1883"/>
                <a:gd name="T36" fmla="*/ 4368 w 7822"/>
                <a:gd name="T37" fmla="*/ 1556 h 1883"/>
                <a:gd name="T38" fmla="*/ 4041 w 7822"/>
                <a:gd name="T39" fmla="*/ 1522 h 1883"/>
                <a:gd name="T40" fmla="*/ 3697 w 7822"/>
                <a:gd name="T41" fmla="*/ 1467 h 1883"/>
                <a:gd name="T42" fmla="*/ 3334 w 7822"/>
                <a:gd name="T43" fmla="*/ 1392 h 1883"/>
                <a:gd name="T44" fmla="*/ 2953 w 7822"/>
                <a:gd name="T45" fmla="*/ 1293 h 1883"/>
                <a:gd name="T46" fmla="*/ 2552 w 7822"/>
                <a:gd name="T47" fmla="*/ 1170 h 1883"/>
                <a:gd name="T48" fmla="*/ 2133 w 7822"/>
                <a:gd name="T49" fmla="*/ 1022 h 1883"/>
                <a:gd name="T50" fmla="*/ 1694 w 7822"/>
                <a:gd name="T51" fmla="*/ 848 h 1883"/>
                <a:gd name="T52" fmla="*/ 1236 w 7822"/>
                <a:gd name="T53" fmla="*/ 643 h 1883"/>
                <a:gd name="T54" fmla="*/ 757 w 7822"/>
                <a:gd name="T55" fmla="*/ 410 h 1883"/>
                <a:gd name="T56" fmla="*/ 259 w 7822"/>
                <a:gd name="T57" fmla="*/ 147 h 1883"/>
                <a:gd name="T58" fmla="*/ 0 w 7822"/>
                <a:gd name="T59" fmla="*/ 0 h 1883"/>
                <a:gd name="T60" fmla="*/ 34 w 7822"/>
                <a:gd name="T61" fmla="*/ 136 h 1883"/>
                <a:gd name="T62" fmla="*/ 299 w 7822"/>
                <a:gd name="T63" fmla="*/ 288 h 1883"/>
                <a:gd name="T64" fmla="*/ 807 w 7822"/>
                <a:gd name="T65" fmla="*/ 564 h 1883"/>
                <a:gd name="T66" fmla="*/ 1294 w 7822"/>
                <a:gd name="T67" fmla="*/ 809 h 1883"/>
                <a:gd name="T68" fmla="*/ 1761 w 7822"/>
                <a:gd name="T69" fmla="*/ 1026 h 1883"/>
                <a:gd name="T70" fmla="*/ 2204 w 7822"/>
                <a:gd name="T71" fmla="*/ 1215 h 1883"/>
                <a:gd name="T72" fmla="*/ 2629 w 7822"/>
                <a:gd name="T73" fmla="*/ 1378 h 1883"/>
                <a:gd name="T74" fmla="*/ 3032 w 7822"/>
                <a:gd name="T75" fmla="*/ 1514 h 1883"/>
                <a:gd name="T76" fmla="*/ 3415 w 7822"/>
                <a:gd name="T77" fmla="*/ 1627 h 1883"/>
                <a:gd name="T78" fmla="*/ 3779 w 7822"/>
                <a:gd name="T79" fmla="*/ 1718 h 1883"/>
                <a:gd name="T80" fmla="*/ 4125 w 7822"/>
                <a:gd name="T81" fmla="*/ 1788 h 1883"/>
                <a:gd name="T82" fmla="*/ 4452 w 7822"/>
                <a:gd name="T83" fmla="*/ 1837 h 1883"/>
                <a:gd name="T84" fmla="*/ 4760 w 7822"/>
                <a:gd name="T85" fmla="*/ 1869 h 1883"/>
                <a:gd name="T86" fmla="*/ 5052 w 7822"/>
                <a:gd name="T87" fmla="*/ 1883 h 1883"/>
                <a:gd name="T88" fmla="*/ 5326 w 7822"/>
                <a:gd name="T89" fmla="*/ 1882 h 1883"/>
                <a:gd name="T90" fmla="*/ 5582 w 7822"/>
                <a:gd name="T91" fmla="*/ 1866 h 1883"/>
                <a:gd name="T92" fmla="*/ 5824 w 7822"/>
                <a:gd name="T93" fmla="*/ 1836 h 1883"/>
                <a:gd name="T94" fmla="*/ 6049 w 7822"/>
                <a:gd name="T95" fmla="*/ 1795 h 1883"/>
                <a:gd name="T96" fmla="*/ 6257 w 7822"/>
                <a:gd name="T97" fmla="*/ 1743 h 1883"/>
                <a:gd name="T98" fmla="*/ 6452 w 7822"/>
                <a:gd name="T99" fmla="*/ 1683 h 1883"/>
                <a:gd name="T100" fmla="*/ 6632 w 7822"/>
                <a:gd name="T101" fmla="*/ 1615 h 1883"/>
                <a:gd name="T102" fmla="*/ 6797 w 7822"/>
                <a:gd name="T103" fmla="*/ 1540 h 1883"/>
                <a:gd name="T104" fmla="*/ 6948 w 7822"/>
                <a:gd name="T105" fmla="*/ 1460 h 1883"/>
                <a:gd name="T106" fmla="*/ 7088 w 7822"/>
                <a:gd name="T107" fmla="*/ 1376 h 1883"/>
                <a:gd name="T108" fmla="*/ 7213 w 7822"/>
                <a:gd name="T109" fmla="*/ 1291 h 1883"/>
                <a:gd name="T110" fmla="*/ 7326 w 7822"/>
                <a:gd name="T111" fmla="*/ 1203 h 1883"/>
                <a:gd name="T112" fmla="*/ 7428 w 7822"/>
                <a:gd name="T113" fmla="*/ 1117 h 1883"/>
                <a:gd name="T114" fmla="*/ 7559 w 7822"/>
                <a:gd name="T115" fmla="*/ 990 h 1883"/>
                <a:gd name="T116" fmla="*/ 7694 w 7822"/>
                <a:gd name="T117" fmla="*/ 833 h 1883"/>
                <a:gd name="T118" fmla="*/ 7791 w 7822"/>
                <a:gd name="T119" fmla="*/ 704 h 1883"/>
                <a:gd name="T120" fmla="*/ 7822 w 7822"/>
                <a:gd name="T121" fmla="*/ 652 h 1883"/>
                <a:gd name="T122" fmla="*/ 7822 w 7822"/>
                <a:gd name="T123" fmla="*/ 126 h 1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822" h="1883">
                  <a:moveTo>
                    <a:pt x="7822" y="126"/>
                  </a:moveTo>
                  <a:lnTo>
                    <a:pt x="7788" y="180"/>
                  </a:lnTo>
                  <a:lnTo>
                    <a:pt x="7687" y="319"/>
                  </a:lnTo>
                  <a:lnTo>
                    <a:pt x="7545" y="489"/>
                  </a:lnTo>
                  <a:lnTo>
                    <a:pt x="7356" y="678"/>
                  </a:lnTo>
                  <a:lnTo>
                    <a:pt x="7182" y="823"/>
                  </a:lnTo>
                  <a:lnTo>
                    <a:pt x="7051" y="921"/>
                  </a:lnTo>
                  <a:lnTo>
                    <a:pt x="6907" y="1016"/>
                  </a:lnTo>
                  <a:lnTo>
                    <a:pt x="6750" y="1110"/>
                  </a:lnTo>
                  <a:lnTo>
                    <a:pt x="6580" y="1198"/>
                  </a:lnTo>
                  <a:lnTo>
                    <a:pt x="6394" y="1280"/>
                  </a:lnTo>
                  <a:lnTo>
                    <a:pt x="6195" y="1355"/>
                  </a:lnTo>
                  <a:lnTo>
                    <a:pt x="5982" y="1421"/>
                  </a:lnTo>
                  <a:lnTo>
                    <a:pt x="5753" y="1477"/>
                  </a:lnTo>
                  <a:lnTo>
                    <a:pt x="5509" y="1522"/>
                  </a:lnTo>
                  <a:lnTo>
                    <a:pt x="5248" y="1553"/>
                  </a:lnTo>
                  <a:lnTo>
                    <a:pt x="4971" y="1571"/>
                  </a:lnTo>
                  <a:lnTo>
                    <a:pt x="4679" y="1572"/>
                  </a:lnTo>
                  <a:lnTo>
                    <a:pt x="4368" y="1556"/>
                  </a:lnTo>
                  <a:lnTo>
                    <a:pt x="4041" y="1522"/>
                  </a:lnTo>
                  <a:lnTo>
                    <a:pt x="3697" y="1467"/>
                  </a:lnTo>
                  <a:lnTo>
                    <a:pt x="3334" y="1392"/>
                  </a:lnTo>
                  <a:lnTo>
                    <a:pt x="2953" y="1293"/>
                  </a:lnTo>
                  <a:lnTo>
                    <a:pt x="2552" y="1170"/>
                  </a:lnTo>
                  <a:lnTo>
                    <a:pt x="2133" y="1022"/>
                  </a:lnTo>
                  <a:lnTo>
                    <a:pt x="1694" y="848"/>
                  </a:lnTo>
                  <a:lnTo>
                    <a:pt x="1236" y="643"/>
                  </a:lnTo>
                  <a:lnTo>
                    <a:pt x="757" y="410"/>
                  </a:lnTo>
                  <a:lnTo>
                    <a:pt x="259" y="147"/>
                  </a:lnTo>
                  <a:lnTo>
                    <a:pt x="0" y="0"/>
                  </a:lnTo>
                  <a:lnTo>
                    <a:pt x="34" y="136"/>
                  </a:lnTo>
                  <a:lnTo>
                    <a:pt x="299" y="288"/>
                  </a:lnTo>
                  <a:lnTo>
                    <a:pt x="807" y="564"/>
                  </a:lnTo>
                  <a:lnTo>
                    <a:pt x="1294" y="809"/>
                  </a:lnTo>
                  <a:lnTo>
                    <a:pt x="1761" y="1026"/>
                  </a:lnTo>
                  <a:lnTo>
                    <a:pt x="2204" y="1215"/>
                  </a:lnTo>
                  <a:lnTo>
                    <a:pt x="2629" y="1378"/>
                  </a:lnTo>
                  <a:lnTo>
                    <a:pt x="3032" y="1514"/>
                  </a:lnTo>
                  <a:lnTo>
                    <a:pt x="3415" y="1627"/>
                  </a:lnTo>
                  <a:lnTo>
                    <a:pt x="3779" y="1718"/>
                  </a:lnTo>
                  <a:lnTo>
                    <a:pt x="4125" y="1788"/>
                  </a:lnTo>
                  <a:lnTo>
                    <a:pt x="4452" y="1837"/>
                  </a:lnTo>
                  <a:lnTo>
                    <a:pt x="4760" y="1869"/>
                  </a:lnTo>
                  <a:lnTo>
                    <a:pt x="5052" y="1883"/>
                  </a:lnTo>
                  <a:lnTo>
                    <a:pt x="5326" y="1882"/>
                  </a:lnTo>
                  <a:lnTo>
                    <a:pt x="5582" y="1866"/>
                  </a:lnTo>
                  <a:lnTo>
                    <a:pt x="5824" y="1836"/>
                  </a:lnTo>
                  <a:lnTo>
                    <a:pt x="6049" y="1795"/>
                  </a:lnTo>
                  <a:lnTo>
                    <a:pt x="6257" y="1743"/>
                  </a:lnTo>
                  <a:lnTo>
                    <a:pt x="6452" y="1683"/>
                  </a:lnTo>
                  <a:lnTo>
                    <a:pt x="6632" y="1615"/>
                  </a:lnTo>
                  <a:lnTo>
                    <a:pt x="6797" y="1540"/>
                  </a:lnTo>
                  <a:lnTo>
                    <a:pt x="6948" y="1460"/>
                  </a:lnTo>
                  <a:lnTo>
                    <a:pt x="7088" y="1376"/>
                  </a:lnTo>
                  <a:lnTo>
                    <a:pt x="7213" y="1291"/>
                  </a:lnTo>
                  <a:lnTo>
                    <a:pt x="7326" y="1203"/>
                  </a:lnTo>
                  <a:lnTo>
                    <a:pt x="7428" y="1117"/>
                  </a:lnTo>
                  <a:lnTo>
                    <a:pt x="7559" y="990"/>
                  </a:lnTo>
                  <a:lnTo>
                    <a:pt x="7694" y="833"/>
                  </a:lnTo>
                  <a:lnTo>
                    <a:pt x="7791" y="704"/>
                  </a:lnTo>
                  <a:lnTo>
                    <a:pt x="7822" y="652"/>
                  </a:lnTo>
                  <a:lnTo>
                    <a:pt x="7822" y="126"/>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ctrTitle"/>
          </p:nvPr>
        </p:nvSpPr>
        <p:spPr>
          <a:xfrm>
            <a:off x="2861733" y="4711998"/>
            <a:ext cx="9144000" cy="1551688"/>
          </a:xfrm>
        </p:spPr>
        <p:txBody>
          <a:bodyPr anchor="b">
            <a:noAutofit/>
          </a:bodyPr>
          <a:lstStyle>
            <a:lvl1pPr algn="r">
              <a:defRPr sz="5400" b="1" i="0" cap="small" baseline="0">
                <a:solidFill>
                  <a:srgbClr val="A1152D"/>
                </a:solidFill>
                <a:latin typeface="Calibri" panose="020F050202020403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861733" y="6134100"/>
            <a:ext cx="9144000" cy="711200"/>
          </a:xfrm>
        </p:spPr>
        <p:txBody>
          <a:bodyPr anchor="ctr">
            <a:normAutofit/>
          </a:bodyPr>
          <a:lstStyle>
            <a:lvl1pPr marL="0" indent="0" algn="r">
              <a:buNone/>
              <a:defRPr sz="2800" cap="small" baseline="0">
                <a:solidFill>
                  <a:srgbClr val="A1152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53884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1">
    <p:bg>
      <p:bgPr>
        <a:solidFill>
          <a:schemeClr val="bg1"/>
        </a:solidFill>
        <a:effectLst/>
      </p:bgPr>
    </p:bg>
    <p:spTree>
      <p:nvGrpSpPr>
        <p:cNvPr id="1" name=""/>
        <p:cNvGrpSpPr/>
        <p:nvPr/>
      </p:nvGrpSpPr>
      <p:grpSpPr>
        <a:xfrm>
          <a:off x="0" y="0"/>
          <a:ext cx="0" cy="0"/>
          <a:chOff x="0" y="0"/>
          <a:chExt cx="0" cy="0"/>
        </a:xfrm>
      </p:grpSpPr>
      <p:grpSp>
        <p:nvGrpSpPr>
          <p:cNvPr id="21" name="Group 20"/>
          <p:cNvGrpSpPr/>
          <p:nvPr userDrawn="1"/>
        </p:nvGrpSpPr>
        <p:grpSpPr>
          <a:xfrm>
            <a:off x="0" y="5071518"/>
            <a:ext cx="12192000" cy="1786482"/>
            <a:chOff x="0" y="5071518"/>
            <a:chExt cx="9144000" cy="1786482"/>
          </a:xfrm>
        </p:grpSpPr>
        <p:sp>
          <p:nvSpPr>
            <p:cNvPr id="15" name="Freeform 14"/>
            <p:cNvSpPr>
              <a:spLocks/>
            </p:cNvSpPr>
            <p:nvPr/>
          </p:nvSpPr>
          <p:spPr bwMode="auto">
            <a:xfrm>
              <a:off x="0" y="5356934"/>
              <a:ext cx="9144000" cy="1501066"/>
            </a:xfrm>
            <a:custGeom>
              <a:avLst/>
              <a:gdLst>
                <a:gd name="connsiteX0" fmla="*/ 1438962 w 9144000"/>
                <a:gd name="connsiteY0" fmla="*/ 0 h 1501066"/>
                <a:gd name="connsiteX1" fmla="*/ 1660683 w 9144000"/>
                <a:gd name="connsiteY1" fmla="*/ 3589 h 1501066"/>
                <a:gd name="connsiteX2" fmla="*/ 1893332 w 9144000"/>
                <a:gd name="connsiteY2" fmla="*/ 17047 h 1501066"/>
                <a:gd name="connsiteX3" fmla="*/ 2139254 w 9144000"/>
                <a:gd name="connsiteY3" fmla="*/ 40375 h 1501066"/>
                <a:gd name="connsiteX4" fmla="*/ 2396887 w 9144000"/>
                <a:gd name="connsiteY4" fmla="*/ 74918 h 1501066"/>
                <a:gd name="connsiteX5" fmla="*/ 2667791 w 9144000"/>
                <a:gd name="connsiteY5" fmla="*/ 121573 h 1501066"/>
                <a:gd name="connsiteX6" fmla="*/ 2951188 w 9144000"/>
                <a:gd name="connsiteY6" fmla="*/ 180341 h 1501066"/>
                <a:gd name="connsiteX7" fmla="*/ 3247074 w 9144000"/>
                <a:gd name="connsiteY7" fmla="*/ 253465 h 1501066"/>
                <a:gd name="connsiteX8" fmla="*/ 3556234 w 9144000"/>
                <a:gd name="connsiteY8" fmla="*/ 340046 h 1501066"/>
                <a:gd name="connsiteX9" fmla="*/ 3878665 w 9144000"/>
                <a:gd name="connsiteY9" fmla="*/ 441881 h 1501066"/>
                <a:gd name="connsiteX10" fmla="*/ 4045736 w 9144000"/>
                <a:gd name="connsiteY10" fmla="*/ 499303 h 1501066"/>
                <a:gd name="connsiteX11" fmla="*/ 4210464 w 9144000"/>
                <a:gd name="connsiteY11" fmla="*/ 556276 h 1501066"/>
                <a:gd name="connsiteX12" fmla="*/ 4531334 w 9144000"/>
                <a:gd name="connsiteY12" fmla="*/ 663494 h 1501066"/>
                <a:gd name="connsiteX13" fmla="*/ 4844396 w 9144000"/>
                <a:gd name="connsiteY13" fmla="*/ 761739 h 1501066"/>
                <a:gd name="connsiteX14" fmla="*/ 5148872 w 9144000"/>
                <a:gd name="connsiteY14" fmla="*/ 852358 h 1501066"/>
                <a:gd name="connsiteX15" fmla="*/ 5444758 w 9144000"/>
                <a:gd name="connsiteY15" fmla="*/ 934454 h 1501066"/>
                <a:gd name="connsiteX16" fmla="*/ 5732057 w 9144000"/>
                <a:gd name="connsiteY16" fmla="*/ 1009372 h 1501066"/>
                <a:gd name="connsiteX17" fmla="*/ 6010770 w 9144000"/>
                <a:gd name="connsiteY17" fmla="*/ 1075766 h 1501066"/>
                <a:gd name="connsiteX18" fmla="*/ 6281675 w 9144000"/>
                <a:gd name="connsiteY18" fmla="*/ 1134982 h 1501066"/>
                <a:gd name="connsiteX19" fmla="*/ 6543991 w 9144000"/>
                <a:gd name="connsiteY19" fmla="*/ 1187470 h 1501066"/>
                <a:gd name="connsiteX20" fmla="*/ 6797720 w 9144000"/>
                <a:gd name="connsiteY20" fmla="*/ 1233228 h 1501066"/>
                <a:gd name="connsiteX21" fmla="*/ 7043642 w 9144000"/>
                <a:gd name="connsiteY21" fmla="*/ 1271360 h 1501066"/>
                <a:gd name="connsiteX22" fmla="*/ 7280977 w 9144000"/>
                <a:gd name="connsiteY22" fmla="*/ 1303660 h 1501066"/>
                <a:gd name="connsiteX23" fmla="*/ 7510504 w 9144000"/>
                <a:gd name="connsiteY23" fmla="*/ 1328782 h 1501066"/>
                <a:gd name="connsiteX24" fmla="*/ 7732224 w 9144000"/>
                <a:gd name="connsiteY24" fmla="*/ 1348521 h 1501066"/>
                <a:gd name="connsiteX25" fmla="*/ 7944576 w 9144000"/>
                <a:gd name="connsiteY25" fmla="*/ 1361082 h 1501066"/>
                <a:gd name="connsiteX26" fmla="*/ 8149120 w 9144000"/>
                <a:gd name="connsiteY26" fmla="*/ 1369157 h 1501066"/>
                <a:gd name="connsiteX27" fmla="*/ 8345857 w 9144000"/>
                <a:gd name="connsiteY27" fmla="*/ 1370951 h 1501066"/>
                <a:gd name="connsiteX28" fmla="*/ 8533227 w 9144000"/>
                <a:gd name="connsiteY28" fmla="*/ 1366914 h 1501066"/>
                <a:gd name="connsiteX29" fmla="*/ 8713570 w 9144000"/>
                <a:gd name="connsiteY29" fmla="*/ 1357941 h 1501066"/>
                <a:gd name="connsiteX30" fmla="*/ 8886105 w 9144000"/>
                <a:gd name="connsiteY30" fmla="*/ 1344483 h 1501066"/>
                <a:gd name="connsiteX31" fmla="*/ 9049273 w 9144000"/>
                <a:gd name="connsiteY31" fmla="*/ 1325641 h 1501066"/>
                <a:gd name="connsiteX32" fmla="*/ 9144000 w 9144000"/>
                <a:gd name="connsiteY32" fmla="*/ 1311489 h 1501066"/>
                <a:gd name="connsiteX33" fmla="*/ 9144000 w 9144000"/>
                <a:gd name="connsiteY33" fmla="*/ 1501066 h 1501066"/>
                <a:gd name="connsiteX34" fmla="*/ 0 w 9144000"/>
                <a:gd name="connsiteY34" fmla="*/ 1501066 h 1501066"/>
                <a:gd name="connsiteX35" fmla="*/ 0 w 9144000"/>
                <a:gd name="connsiteY35" fmla="*/ 249715 h 1501066"/>
                <a:gd name="connsiteX36" fmla="*/ 74289 w 9144000"/>
                <a:gd name="connsiteY36" fmla="*/ 221165 h 1501066"/>
                <a:gd name="connsiteX37" fmla="*/ 207010 w 9144000"/>
                <a:gd name="connsiteY37" fmla="*/ 176752 h 1501066"/>
                <a:gd name="connsiteX38" fmla="*/ 350659 w 9144000"/>
                <a:gd name="connsiteY38" fmla="*/ 135032 h 1501066"/>
                <a:gd name="connsiteX39" fmla="*/ 503677 w 9144000"/>
                <a:gd name="connsiteY39" fmla="*/ 97797 h 1501066"/>
                <a:gd name="connsiteX40" fmla="*/ 669187 w 9144000"/>
                <a:gd name="connsiteY40" fmla="*/ 65497 h 1501066"/>
                <a:gd name="connsiteX41" fmla="*/ 844846 w 9144000"/>
                <a:gd name="connsiteY41" fmla="*/ 38132 h 1501066"/>
                <a:gd name="connsiteX42" fmla="*/ 1031434 w 9144000"/>
                <a:gd name="connsiteY42" fmla="*/ 18393 h 1501066"/>
                <a:gd name="connsiteX43" fmla="*/ 1228952 w 9144000"/>
                <a:gd name="connsiteY43" fmla="*/ 5384 h 150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9144000" h="1501066">
                  <a:moveTo>
                    <a:pt x="1438962" y="0"/>
                  </a:moveTo>
                  <a:lnTo>
                    <a:pt x="1660683" y="3589"/>
                  </a:lnTo>
                  <a:lnTo>
                    <a:pt x="1893332" y="17047"/>
                  </a:lnTo>
                  <a:lnTo>
                    <a:pt x="2139254" y="40375"/>
                  </a:lnTo>
                  <a:lnTo>
                    <a:pt x="2396887" y="74918"/>
                  </a:lnTo>
                  <a:lnTo>
                    <a:pt x="2667791" y="121573"/>
                  </a:lnTo>
                  <a:lnTo>
                    <a:pt x="2951188" y="180341"/>
                  </a:lnTo>
                  <a:lnTo>
                    <a:pt x="3247074" y="253465"/>
                  </a:lnTo>
                  <a:lnTo>
                    <a:pt x="3556234" y="340046"/>
                  </a:lnTo>
                  <a:lnTo>
                    <a:pt x="3878665" y="441881"/>
                  </a:lnTo>
                  <a:lnTo>
                    <a:pt x="4045736" y="499303"/>
                  </a:lnTo>
                  <a:lnTo>
                    <a:pt x="4210464" y="556276"/>
                  </a:lnTo>
                  <a:lnTo>
                    <a:pt x="4531334" y="663494"/>
                  </a:lnTo>
                  <a:lnTo>
                    <a:pt x="4844396" y="761739"/>
                  </a:lnTo>
                  <a:lnTo>
                    <a:pt x="5148872" y="852358"/>
                  </a:lnTo>
                  <a:lnTo>
                    <a:pt x="5444758" y="934454"/>
                  </a:lnTo>
                  <a:lnTo>
                    <a:pt x="5732057" y="1009372"/>
                  </a:lnTo>
                  <a:lnTo>
                    <a:pt x="6010770" y="1075766"/>
                  </a:lnTo>
                  <a:lnTo>
                    <a:pt x="6281675" y="1134982"/>
                  </a:lnTo>
                  <a:lnTo>
                    <a:pt x="6543991" y="1187470"/>
                  </a:lnTo>
                  <a:lnTo>
                    <a:pt x="6797720" y="1233228"/>
                  </a:lnTo>
                  <a:lnTo>
                    <a:pt x="7043642" y="1271360"/>
                  </a:lnTo>
                  <a:lnTo>
                    <a:pt x="7280977" y="1303660"/>
                  </a:lnTo>
                  <a:lnTo>
                    <a:pt x="7510504" y="1328782"/>
                  </a:lnTo>
                  <a:lnTo>
                    <a:pt x="7732224" y="1348521"/>
                  </a:lnTo>
                  <a:lnTo>
                    <a:pt x="7944576" y="1361082"/>
                  </a:lnTo>
                  <a:lnTo>
                    <a:pt x="8149120" y="1369157"/>
                  </a:lnTo>
                  <a:lnTo>
                    <a:pt x="8345857" y="1370951"/>
                  </a:lnTo>
                  <a:lnTo>
                    <a:pt x="8533227" y="1366914"/>
                  </a:lnTo>
                  <a:lnTo>
                    <a:pt x="8713570" y="1357941"/>
                  </a:lnTo>
                  <a:lnTo>
                    <a:pt x="8886105" y="1344483"/>
                  </a:lnTo>
                  <a:lnTo>
                    <a:pt x="9049273" y="1325641"/>
                  </a:lnTo>
                  <a:lnTo>
                    <a:pt x="9144000" y="1311489"/>
                  </a:lnTo>
                  <a:lnTo>
                    <a:pt x="9144000" y="1501066"/>
                  </a:lnTo>
                  <a:lnTo>
                    <a:pt x="0" y="1501066"/>
                  </a:lnTo>
                  <a:lnTo>
                    <a:pt x="0" y="249715"/>
                  </a:lnTo>
                  <a:lnTo>
                    <a:pt x="74289" y="221165"/>
                  </a:lnTo>
                  <a:lnTo>
                    <a:pt x="207010" y="176752"/>
                  </a:lnTo>
                  <a:lnTo>
                    <a:pt x="350659" y="135032"/>
                  </a:lnTo>
                  <a:lnTo>
                    <a:pt x="503677" y="97797"/>
                  </a:lnTo>
                  <a:lnTo>
                    <a:pt x="669187" y="65497"/>
                  </a:lnTo>
                  <a:lnTo>
                    <a:pt x="844846" y="38132"/>
                  </a:lnTo>
                  <a:lnTo>
                    <a:pt x="1031434" y="18393"/>
                  </a:lnTo>
                  <a:lnTo>
                    <a:pt x="1228952" y="5384"/>
                  </a:ln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sz="1800"/>
            </a:p>
          </p:txBody>
        </p:sp>
        <p:sp>
          <p:nvSpPr>
            <p:cNvPr id="16" name="Freeform 15"/>
            <p:cNvSpPr>
              <a:spLocks/>
            </p:cNvSpPr>
            <p:nvPr/>
          </p:nvSpPr>
          <p:spPr bwMode="auto">
            <a:xfrm>
              <a:off x="0" y="5371743"/>
              <a:ext cx="9144000" cy="1486257"/>
            </a:xfrm>
            <a:custGeom>
              <a:avLst/>
              <a:gdLst>
                <a:gd name="connsiteX0" fmla="*/ 1438962 w 9144000"/>
                <a:gd name="connsiteY0" fmla="*/ 0 h 1486257"/>
                <a:gd name="connsiteX1" fmla="*/ 1660683 w 9144000"/>
                <a:gd name="connsiteY1" fmla="*/ 4041 h 1486257"/>
                <a:gd name="connsiteX2" fmla="*/ 1893332 w 9144000"/>
                <a:gd name="connsiteY2" fmla="*/ 16610 h 1486257"/>
                <a:gd name="connsiteX3" fmla="*/ 2139254 w 9144000"/>
                <a:gd name="connsiteY3" fmla="*/ 40852 h 1486257"/>
                <a:gd name="connsiteX4" fmla="*/ 2396887 w 9144000"/>
                <a:gd name="connsiteY4" fmla="*/ 74970 h 1486257"/>
                <a:gd name="connsiteX5" fmla="*/ 2667791 w 9144000"/>
                <a:gd name="connsiteY5" fmla="*/ 121658 h 1486257"/>
                <a:gd name="connsiteX6" fmla="*/ 2951188 w 9144000"/>
                <a:gd name="connsiteY6" fmla="*/ 180915 h 1486257"/>
                <a:gd name="connsiteX7" fmla="*/ 3247074 w 9144000"/>
                <a:gd name="connsiteY7" fmla="*/ 253191 h 1486257"/>
                <a:gd name="connsiteX8" fmla="*/ 3556234 w 9144000"/>
                <a:gd name="connsiteY8" fmla="*/ 340731 h 1486257"/>
                <a:gd name="connsiteX9" fmla="*/ 3878665 w 9144000"/>
                <a:gd name="connsiteY9" fmla="*/ 442636 h 1486257"/>
                <a:gd name="connsiteX10" fmla="*/ 4045736 w 9144000"/>
                <a:gd name="connsiteY10" fmla="*/ 500097 h 1486257"/>
                <a:gd name="connsiteX11" fmla="*/ 4210464 w 9144000"/>
                <a:gd name="connsiteY11" fmla="*/ 557110 h 1486257"/>
                <a:gd name="connsiteX12" fmla="*/ 4531334 w 9144000"/>
                <a:gd name="connsiteY12" fmla="*/ 665300 h 1486257"/>
                <a:gd name="connsiteX13" fmla="*/ 4844396 w 9144000"/>
                <a:gd name="connsiteY13" fmla="*/ 764511 h 1486257"/>
                <a:gd name="connsiteX14" fmla="*/ 5148872 w 9144000"/>
                <a:gd name="connsiteY14" fmla="*/ 856989 h 1486257"/>
                <a:gd name="connsiteX15" fmla="*/ 5444758 w 9144000"/>
                <a:gd name="connsiteY15" fmla="*/ 941835 h 1486257"/>
                <a:gd name="connsiteX16" fmla="*/ 5732057 w 9144000"/>
                <a:gd name="connsiteY16" fmla="*/ 1019498 h 1486257"/>
                <a:gd name="connsiteX17" fmla="*/ 6010770 w 9144000"/>
                <a:gd name="connsiteY17" fmla="*/ 1089979 h 1486257"/>
                <a:gd name="connsiteX18" fmla="*/ 6281675 w 9144000"/>
                <a:gd name="connsiteY18" fmla="*/ 1153276 h 1486257"/>
                <a:gd name="connsiteX19" fmla="*/ 6543991 w 9144000"/>
                <a:gd name="connsiteY19" fmla="*/ 1210289 h 1486257"/>
                <a:gd name="connsiteX20" fmla="*/ 6797720 w 9144000"/>
                <a:gd name="connsiteY20" fmla="*/ 1259670 h 1486257"/>
                <a:gd name="connsiteX21" fmla="*/ 7043642 w 9144000"/>
                <a:gd name="connsiteY21" fmla="*/ 1303216 h 1486257"/>
                <a:gd name="connsiteX22" fmla="*/ 7280977 w 9144000"/>
                <a:gd name="connsiteY22" fmla="*/ 1340476 h 1486257"/>
                <a:gd name="connsiteX23" fmla="*/ 7510504 w 9144000"/>
                <a:gd name="connsiteY23" fmla="*/ 1371003 h 1486257"/>
                <a:gd name="connsiteX24" fmla="*/ 7732224 w 9144000"/>
                <a:gd name="connsiteY24" fmla="*/ 1396142 h 1486257"/>
                <a:gd name="connsiteX25" fmla="*/ 7944576 w 9144000"/>
                <a:gd name="connsiteY25" fmla="*/ 1414997 h 1486257"/>
                <a:gd name="connsiteX26" fmla="*/ 8149120 w 9144000"/>
                <a:gd name="connsiteY26" fmla="*/ 1428015 h 1486257"/>
                <a:gd name="connsiteX27" fmla="*/ 8345857 w 9144000"/>
                <a:gd name="connsiteY27" fmla="*/ 1435647 h 1486257"/>
                <a:gd name="connsiteX28" fmla="*/ 8533227 w 9144000"/>
                <a:gd name="connsiteY28" fmla="*/ 1437443 h 1486257"/>
                <a:gd name="connsiteX29" fmla="*/ 8713570 w 9144000"/>
                <a:gd name="connsiteY29" fmla="*/ 1434300 h 1486257"/>
                <a:gd name="connsiteX30" fmla="*/ 8886105 w 9144000"/>
                <a:gd name="connsiteY30" fmla="*/ 1426669 h 1486257"/>
                <a:gd name="connsiteX31" fmla="*/ 9049273 w 9144000"/>
                <a:gd name="connsiteY31" fmla="*/ 1413201 h 1486257"/>
                <a:gd name="connsiteX32" fmla="*/ 9144000 w 9144000"/>
                <a:gd name="connsiteY32" fmla="*/ 1402035 h 1486257"/>
                <a:gd name="connsiteX33" fmla="*/ 9144000 w 9144000"/>
                <a:gd name="connsiteY33" fmla="*/ 1486257 h 1486257"/>
                <a:gd name="connsiteX34" fmla="*/ 0 w 9144000"/>
                <a:gd name="connsiteY34" fmla="*/ 1486257 h 1486257"/>
                <a:gd name="connsiteX35" fmla="*/ 0 w 9144000"/>
                <a:gd name="connsiteY35" fmla="*/ 248990 h 1486257"/>
                <a:gd name="connsiteX36" fmla="*/ 74289 w 9144000"/>
                <a:gd name="connsiteY36" fmla="*/ 220420 h 1486257"/>
                <a:gd name="connsiteX37" fmla="*/ 207010 w 9144000"/>
                <a:gd name="connsiteY37" fmla="*/ 175977 h 1486257"/>
                <a:gd name="connsiteX38" fmla="*/ 350659 w 9144000"/>
                <a:gd name="connsiteY38" fmla="*/ 134227 h 1486257"/>
                <a:gd name="connsiteX39" fmla="*/ 503677 w 9144000"/>
                <a:gd name="connsiteY39" fmla="*/ 97416 h 1486257"/>
                <a:gd name="connsiteX40" fmla="*/ 669187 w 9144000"/>
                <a:gd name="connsiteY40" fmla="*/ 65094 h 1486257"/>
                <a:gd name="connsiteX41" fmla="*/ 844846 w 9144000"/>
                <a:gd name="connsiteY41" fmla="*/ 38607 h 1486257"/>
                <a:gd name="connsiteX42" fmla="*/ 1031434 w 9144000"/>
                <a:gd name="connsiteY42" fmla="*/ 17957 h 1486257"/>
                <a:gd name="connsiteX43" fmla="*/ 1228952 w 9144000"/>
                <a:gd name="connsiteY43" fmla="*/ 4938 h 1486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9144000" h="1486257">
                  <a:moveTo>
                    <a:pt x="1438962" y="0"/>
                  </a:moveTo>
                  <a:lnTo>
                    <a:pt x="1660683" y="4041"/>
                  </a:lnTo>
                  <a:lnTo>
                    <a:pt x="1893332" y="16610"/>
                  </a:lnTo>
                  <a:lnTo>
                    <a:pt x="2139254" y="40852"/>
                  </a:lnTo>
                  <a:lnTo>
                    <a:pt x="2396887" y="74970"/>
                  </a:lnTo>
                  <a:lnTo>
                    <a:pt x="2667791" y="121658"/>
                  </a:lnTo>
                  <a:lnTo>
                    <a:pt x="2951188" y="180915"/>
                  </a:lnTo>
                  <a:lnTo>
                    <a:pt x="3247074" y="253191"/>
                  </a:lnTo>
                  <a:lnTo>
                    <a:pt x="3556234" y="340731"/>
                  </a:lnTo>
                  <a:lnTo>
                    <a:pt x="3878665" y="442636"/>
                  </a:lnTo>
                  <a:lnTo>
                    <a:pt x="4045736" y="500097"/>
                  </a:lnTo>
                  <a:lnTo>
                    <a:pt x="4210464" y="557110"/>
                  </a:lnTo>
                  <a:lnTo>
                    <a:pt x="4531334" y="665300"/>
                  </a:lnTo>
                  <a:lnTo>
                    <a:pt x="4844396" y="764511"/>
                  </a:lnTo>
                  <a:lnTo>
                    <a:pt x="5148872" y="856989"/>
                  </a:lnTo>
                  <a:lnTo>
                    <a:pt x="5444758" y="941835"/>
                  </a:lnTo>
                  <a:lnTo>
                    <a:pt x="5732057" y="1019498"/>
                  </a:lnTo>
                  <a:lnTo>
                    <a:pt x="6010770" y="1089979"/>
                  </a:lnTo>
                  <a:lnTo>
                    <a:pt x="6281675" y="1153276"/>
                  </a:lnTo>
                  <a:lnTo>
                    <a:pt x="6543991" y="1210289"/>
                  </a:lnTo>
                  <a:lnTo>
                    <a:pt x="6797720" y="1259670"/>
                  </a:lnTo>
                  <a:lnTo>
                    <a:pt x="7043642" y="1303216"/>
                  </a:lnTo>
                  <a:lnTo>
                    <a:pt x="7280977" y="1340476"/>
                  </a:lnTo>
                  <a:lnTo>
                    <a:pt x="7510504" y="1371003"/>
                  </a:lnTo>
                  <a:lnTo>
                    <a:pt x="7732224" y="1396142"/>
                  </a:lnTo>
                  <a:lnTo>
                    <a:pt x="7944576" y="1414997"/>
                  </a:lnTo>
                  <a:lnTo>
                    <a:pt x="8149120" y="1428015"/>
                  </a:lnTo>
                  <a:lnTo>
                    <a:pt x="8345857" y="1435647"/>
                  </a:lnTo>
                  <a:lnTo>
                    <a:pt x="8533227" y="1437443"/>
                  </a:lnTo>
                  <a:lnTo>
                    <a:pt x="8713570" y="1434300"/>
                  </a:lnTo>
                  <a:lnTo>
                    <a:pt x="8886105" y="1426669"/>
                  </a:lnTo>
                  <a:lnTo>
                    <a:pt x="9049273" y="1413201"/>
                  </a:lnTo>
                  <a:lnTo>
                    <a:pt x="9144000" y="1402035"/>
                  </a:lnTo>
                  <a:lnTo>
                    <a:pt x="9144000" y="1486257"/>
                  </a:lnTo>
                  <a:lnTo>
                    <a:pt x="0" y="1486257"/>
                  </a:lnTo>
                  <a:lnTo>
                    <a:pt x="0" y="248990"/>
                  </a:lnTo>
                  <a:lnTo>
                    <a:pt x="74289" y="220420"/>
                  </a:lnTo>
                  <a:lnTo>
                    <a:pt x="207010" y="175977"/>
                  </a:lnTo>
                  <a:lnTo>
                    <a:pt x="350659" y="134227"/>
                  </a:lnTo>
                  <a:lnTo>
                    <a:pt x="503677" y="97416"/>
                  </a:lnTo>
                  <a:lnTo>
                    <a:pt x="669187" y="65094"/>
                  </a:lnTo>
                  <a:lnTo>
                    <a:pt x="844846" y="38607"/>
                  </a:lnTo>
                  <a:lnTo>
                    <a:pt x="1031434" y="17957"/>
                  </a:lnTo>
                  <a:lnTo>
                    <a:pt x="1228952" y="4938"/>
                  </a:lnTo>
                  <a:close/>
                </a:path>
              </a:pathLst>
            </a:custGeom>
            <a:solidFill>
              <a:srgbClr val="A115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sz="1800"/>
            </a:p>
          </p:txBody>
        </p:sp>
        <p:sp>
          <p:nvSpPr>
            <p:cNvPr id="17" name="Freeform 16"/>
            <p:cNvSpPr>
              <a:spLocks/>
            </p:cNvSpPr>
            <p:nvPr/>
          </p:nvSpPr>
          <p:spPr bwMode="auto">
            <a:xfrm>
              <a:off x="0" y="5475408"/>
              <a:ext cx="7094292" cy="1382592"/>
            </a:xfrm>
            <a:custGeom>
              <a:avLst/>
              <a:gdLst>
                <a:gd name="connsiteX0" fmla="*/ 1440524 w 7094292"/>
                <a:gd name="connsiteY0" fmla="*/ 0 h 1382592"/>
                <a:gd name="connsiteX1" fmla="*/ 1661464 w 7094292"/>
                <a:gd name="connsiteY1" fmla="*/ 5385 h 1382592"/>
                <a:gd name="connsiteX2" fmla="*/ 1895675 w 7094292"/>
                <a:gd name="connsiteY2" fmla="*/ 20191 h 1382592"/>
                <a:gd name="connsiteX3" fmla="*/ 2140817 w 7094292"/>
                <a:gd name="connsiteY3" fmla="*/ 45318 h 1382592"/>
                <a:gd name="connsiteX4" fmla="*/ 2399230 w 7094292"/>
                <a:gd name="connsiteY4" fmla="*/ 80764 h 1382592"/>
                <a:gd name="connsiteX5" fmla="*/ 2668574 w 7094292"/>
                <a:gd name="connsiteY5" fmla="*/ 128774 h 1382592"/>
                <a:gd name="connsiteX6" fmla="*/ 2951969 w 7094292"/>
                <a:gd name="connsiteY6" fmla="*/ 188898 h 1382592"/>
                <a:gd name="connsiteX7" fmla="*/ 3248637 w 7094292"/>
                <a:gd name="connsiteY7" fmla="*/ 262483 h 1382592"/>
                <a:gd name="connsiteX8" fmla="*/ 3557796 w 7094292"/>
                <a:gd name="connsiteY8" fmla="*/ 349528 h 1382592"/>
                <a:gd name="connsiteX9" fmla="*/ 3881008 w 7094292"/>
                <a:gd name="connsiteY9" fmla="*/ 451829 h 1382592"/>
                <a:gd name="connsiteX10" fmla="*/ 4047298 w 7094292"/>
                <a:gd name="connsiteY10" fmla="*/ 509262 h 1382592"/>
                <a:gd name="connsiteX11" fmla="*/ 4211246 w 7094292"/>
                <a:gd name="connsiteY11" fmla="*/ 566694 h 1382592"/>
                <a:gd name="connsiteX12" fmla="*/ 4532896 w 7094292"/>
                <a:gd name="connsiteY12" fmla="*/ 675276 h 1382592"/>
                <a:gd name="connsiteX13" fmla="*/ 4845179 w 7094292"/>
                <a:gd name="connsiteY13" fmla="*/ 778026 h 1382592"/>
                <a:gd name="connsiteX14" fmla="*/ 5149654 w 7094292"/>
                <a:gd name="connsiteY14" fmla="*/ 873596 h 1382592"/>
                <a:gd name="connsiteX15" fmla="*/ 5445540 w 7094292"/>
                <a:gd name="connsiteY15" fmla="*/ 963334 h 1382592"/>
                <a:gd name="connsiteX16" fmla="*/ 5732058 w 7094292"/>
                <a:gd name="connsiteY16" fmla="*/ 1046790 h 1382592"/>
                <a:gd name="connsiteX17" fmla="*/ 6012332 w 7094292"/>
                <a:gd name="connsiteY17" fmla="*/ 1124413 h 1382592"/>
                <a:gd name="connsiteX18" fmla="*/ 6281675 w 7094292"/>
                <a:gd name="connsiteY18" fmla="*/ 1195306 h 1382592"/>
                <a:gd name="connsiteX19" fmla="*/ 6544772 w 7094292"/>
                <a:gd name="connsiteY19" fmla="*/ 1259917 h 1382592"/>
                <a:gd name="connsiteX20" fmla="*/ 6797721 w 7094292"/>
                <a:gd name="connsiteY20" fmla="*/ 1319593 h 1382592"/>
                <a:gd name="connsiteX21" fmla="*/ 7043643 w 7094292"/>
                <a:gd name="connsiteY21" fmla="*/ 1372538 h 1382592"/>
                <a:gd name="connsiteX22" fmla="*/ 7094292 w 7094292"/>
                <a:gd name="connsiteY22" fmla="*/ 1382592 h 1382592"/>
                <a:gd name="connsiteX23" fmla="*/ 0 w 7094292"/>
                <a:gd name="connsiteY23" fmla="*/ 1382592 h 1382592"/>
                <a:gd name="connsiteX24" fmla="*/ 0 w 7094292"/>
                <a:gd name="connsiteY24" fmla="*/ 232823 h 1382592"/>
                <a:gd name="connsiteX25" fmla="*/ 76632 w 7094292"/>
                <a:gd name="connsiteY25" fmla="*/ 205051 h 1382592"/>
                <a:gd name="connsiteX26" fmla="*/ 209353 w 7094292"/>
                <a:gd name="connsiteY26" fmla="*/ 162425 h 1382592"/>
                <a:gd name="connsiteX27" fmla="*/ 352222 w 7094292"/>
                <a:gd name="connsiteY27" fmla="*/ 122941 h 1382592"/>
                <a:gd name="connsiteX28" fmla="*/ 506021 w 7094292"/>
                <a:gd name="connsiteY28" fmla="*/ 87943 h 1382592"/>
                <a:gd name="connsiteX29" fmla="*/ 669968 w 7094292"/>
                <a:gd name="connsiteY29" fmla="*/ 57881 h 1382592"/>
                <a:gd name="connsiteX30" fmla="*/ 846408 w 7094292"/>
                <a:gd name="connsiteY30" fmla="*/ 33203 h 1382592"/>
                <a:gd name="connsiteX31" fmla="*/ 1032996 w 7094292"/>
                <a:gd name="connsiteY31" fmla="*/ 14358 h 1382592"/>
                <a:gd name="connsiteX32" fmla="*/ 1231295 w 7094292"/>
                <a:gd name="connsiteY32" fmla="*/ 3590 h 1382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094292" h="1382592">
                  <a:moveTo>
                    <a:pt x="1440524" y="0"/>
                  </a:moveTo>
                  <a:lnTo>
                    <a:pt x="1661464" y="5385"/>
                  </a:lnTo>
                  <a:lnTo>
                    <a:pt x="1895675" y="20191"/>
                  </a:lnTo>
                  <a:lnTo>
                    <a:pt x="2140817" y="45318"/>
                  </a:lnTo>
                  <a:lnTo>
                    <a:pt x="2399230" y="80764"/>
                  </a:lnTo>
                  <a:lnTo>
                    <a:pt x="2668574" y="128774"/>
                  </a:lnTo>
                  <a:lnTo>
                    <a:pt x="2951969" y="188898"/>
                  </a:lnTo>
                  <a:lnTo>
                    <a:pt x="3248637" y="262483"/>
                  </a:lnTo>
                  <a:lnTo>
                    <a:pt x="3557796" y="349528"/>
                  </a:lnTo>
                  <a:lnTo>
                    <a:pt x="3881008" y="451829"/>
                  </a:lnTo>
                  <a:lnTo>
                    <a:pt x="4047298" y="509262"/>
                  </a:lnTo>
                  <a:lnTo>
                    <a:pt x="4211246" y="566694"/>
                  </a:lnTo>
                  <a:lnTo>
                    <a:pt x="4532896" y="675276"/>
                  </a:lnTo>
                  <a:lnTo>
                    <a:pt x="4845179" y="778026"/>
                  </a:lnTo>
                  <a:lnTo>
                    <a:pt x="5149654" y="873596"/>
                  </a:lnTo>
                  <a:lnTo>
                    <a:pt x="5445540" y="963334"/>
                  </a:lnTo>
                  <a:lnTo>
                    <a:pt x="5732058" y="1046790"/>
                  </a:lnTo>
                  <a:lnTo>
                    <a:pt x="6012332" y="1124413"/>
                  </a:lnTo>
                  <a:lnTo>
                    <a:pt x="6281675" y="1195306"/>
                  </a:lnTo>
                  <a:lnTo>
                    <a:pt x="6544772" y="1259917"/>
                  </a:lnTo>
                  <a:lnTo>
                    <a:pt x="6797721" y="1319593"/>
                  </a:lnTo>
                  <a:lnTo>
                    <a:pt x="7043643" y="1372538"/>
                  </a:lnTo>
                  <a:lnTo>
                    <a:pt x="7094292" y="1382592"/>
                  </a:lnTo>
                  <a:lnTo>
                    <a:pt x="0" y="1382592"/>
                  </a:lnTo>
                  <a:lnTo>
                    <a:pt x="0" y="232823"/>
                  </a:lnTo>
                  <a:lnTo>
                    <a:pt x="76632" y="205051"/>
                  </a:lnTo>
                  <a:lnTo>
                    <a:pt x="209353" y="162425"/>
                  </a:lnTo>
                  <a:lnTo>
                    <a:pt x="352222" y="122941"/>
                  </a:lnTo>
                  <a:lnTo>
                    <a:pt x="506021" y="87943"/>
                  </a:lnTo>
                  <a:lnTo>
                    <a:pt x="669968" y="57881"/>
                  </a:lnTo>
                  <a:lnTo>
                    <a:pt x="846408" y="33203"/>
                  </a:lnTo>
                  <a:lnTo>
                    <a:pt x="1032996" y="14358"/>
                  </a:lnTo>
                  <a:lnTo>
                    <a:pt x="1231295" y="3590"/>
                  </a:lnTo>
                  <a:close/>
                </a:path>
              </a:pathLst>
            </a:custGeom>
            <a:gradFill flip="none" rotWithShape="1">
              <a:gsLst>
                <a:gs pos="0">
                  <a:schemeClr val="bg1">
                    <a:lumMod val="75000"/>
                  </a:schemeClr>
                </a:gs>
                <a:gs pos="100000">
                  <a:schemeClr val="bg1">
                    <a:lumMod val="95000"/>
                  </a:schemeClr>
                </a:gs>
              </a:gsLst>
              <a:lin ang="135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n-US" sz="1800"/>
            </a:p>
          </p:txBody>
        </p:sp>
        <p:sp>
          <p:nvSpPr>
            <p:cNvPr id="18" name="Freeform 17"/>
            <p:cNvSpPr>
              <a:spLocks/>
            </p:cNvSpPr>
            <p:nvPr/>
          </p:nvSpPr>
          <p:spPr bwMode="auto">
            <a:xfrm>
              <a:off x="0" y="5214226"/>
              <a:ext cx="9144000" cy="1297833"/>
            </a:xfrm>
            <a:custGeom>
              <a:avLst/>
              <a:gdLst>
                <a:gd name="connsiteX0" fmla="*/ 1167414 w 9144000"/>
                <a:gd name="connsiteY0" fmla="*/ 0 h 1297833"/>
                <a:gd name="connsiteX1" fmla="*/ 1376658 w 9144000"/>
                <a:gd name="connsiteY1" fmla="*/ 449 h 1297833"/>
                <a:gd name="connsiteX2" fmla="*/ 1598393 w 9144000"/>
                <a:gd name="connsiteY2" fmla="*/ 9424 h 1297833"/>
                <a:gd name="connsiteX3" fmla="*/ 1831841 w 9144000"/>
                <a:gd name="connsiteY3" fmla="*/ 26926 h 1297833"/>
                <a:gd name="connsiteX4" fmla="*/ 2079341 w 9144000"/>
                <a:gd name="connsiteY4" fmla="*/ 53403 h 1297833"/>
                <a:gd name="connsiteX5" fmla="*/ 2339334 w 9144000"/>
                <a:gd name="connsiteY5" fmla="*/ 89754 h 1297833"/>
                <a:gd name="connsiteX6" fmla="*/ 2613381 w 9144000"/>
                <a:gd name="connsiteY6" fmla="*/ 135977 h 1297833"/>
                <a:gd name="connsiteX7" fmla="*/ 2901481 w 9144000"/>
                <a:gd name="connsiteY7" fmla="*/ 193867 h 1297833"/>
                <a:gd name="connsiteX8" fmla="*/ 3202073 w 9144000"/>
                <a:gd name="connsiteY8" fmla="*/ 263426 h 1297833"/>
                <a:gd name="connsiteX9" fmla="*/ 3518281 w 9144000"/>
                <a:gd name="connsiteY9" fmla="*/ 345102 h 1297833"/>
                <a:gd name="connsiteX10" fmla="*/ 3848542 w 9144000"/>
                <a:gd name="connsiteY10" fmla="*/ 439791 h 1297833"/>
                <a:gd name="connsiteX11" fmla="*/ 4021090 w 9144000"/>
                <a:gd name="connsiteY11" fmla="*/ 493643 h 1297833"/>
                <a:gd name="connsiteX12" fmla="*/ 4207692 w 9144000"/>
                <a:gd name="connsiteY12" fmla="*/ 551534 h 1297833"/>
                <a:gd name="connsiteX13" fmla="*/ 4570745 w 9144000"/>
                <a:gd name="connsiteY13" fmla="*/ 659687 h 1297833"/>
                <a:gd name="connsiteX14" fmla="*/ 4918183 w 9144000"/>
                <a:gd name="connsiteY14" fmla="*/ 756621 h 1297833"/>
                <a:gd name="connsiteX15" fmla="*/ 5251567 w 9144000"/>
                <a:gd name="connsiteY15" fmla="*/ 843233 h 1297833"/>
                <a:gd name="connsiteX16" fmla="*/ 5570898 w 9144000"/>
                <a:gd name="connsiteY16" fmla="*/ 919972 h 1297833"/>
                <a:gd name="connsiteX17" fmla="*/ 5875394 w 9144000"/>
                <a:gd name="connsiteY17" fmla="*/ 986389 h 1297833"/>
                <a:gd name="connsiteX18" fmla="*/ 6168179 w 9144000"/>
                <a:gd name="connsiteY18" fmla="*/ 1044280 h 1297833"/>
                <a:gd name="connsiteX19" fmla="*/ 6447690 w 9144000"/>
                <a:gd name="connsiteY19" fmla="*/ 1092747 h 1297833"/>
                <a:gd name="connsiteX20" fmla="*/ 6715491 w 9144000"/>
                <a:gd name="connsiteY20" fmla="*/ 1132687 h 1297833"/>
                <a:gd name="connsiteX21" fmla="*/ 6969238 w 9144000"/>
                <a:gd name="connsiteY21" fmla="*/ 1164101 h 1297833"/>
                <a:gd name="connsiteX22" fmla="*/ 7213616 w 9144000"/>
                <a:gd name="connsiteY22" fmla="*/ 1187437 h 1297833"/>
                <a:gd name="connsiteX23" fmla="*/ 7445501 w 9144000"/>
                <a:gd name="connsiteY23" fmla="*/ 1203143 h 1297833"/>
                <a:gd name="connsiteX24" fmla="*/ 7666456 w 9144000"/>
                <a:gd name="connsiteY24" fmla="*/ 1211670 h 1297833"/>
                <a:gd name="connsiteX25" fmla="*/ 7876480 w 9144000"/>
                <a:gd name="connsiteY25" fmla="*/ 1213465 h 1297833"/>
                <a:gd name="connsiteX26" fmla="*/ 8077135 w 9144000"/>
                <a:gd name="connsiteY26" fmla="*/ 1208080 h 1297833"/>
                <a:gd name="connsiteX27" fmla="*/ 8268421 w 9144000"/>
                <a:gd name="connsiteY27" fmla="*/ 1196412 h 1297833"/>
                <a:gd name="connsiteX28" fmla="*/ 8448777 w 9144000"/>
                <a:gd name="connsiteY28" fmla="*/ 1179808 h 1297833"/>
                <a:gd name="connsiteX29" fmla="*/ 8622105 w 9144000"/>
                <a:gd name="connsiteY29" fmla="*/ 1156472 h 1297833"/>
                <a:gd name="connsiteX30" fmla="*/ 8786065 w 9144000"/>
                <a:gd name="connsiteY30" fmla="*/ 1128648 h 1297833"/>
                <a:gd name="connsiteX31" fmla="*/ 8941436 w 9144000"/>
                <a:gd name="connsiteY31" fmla="*/ 1095888 h 1297833"/>
                <a:gd name="connsiteX32" fmla="*/ 9089780 w 9144000"/>
                <a:gd name="connsiteY32" fmla="*/ 1058192 h 1297833"/>
                <a:gd name="connsiteX33" fmla="*/ 9144000 w 9144000"/>
                <a:gd name="connsiteY33" fmla="*/ 1042091 h 1297833"/>
                <a:gd name="connsiteX34" fmla="*/ 9144000 w 9144000"/>
                <a:gd name="connsiteY34" fmla="*/ 1193668 h 1297833"/>
                <a:gd name="connsiteX35" fmla="*/ 8996870 w 9144000"/>
                <a:gd name="connsiteY35" fmla="*/ 1222889 h 1297833"/>
                <a:gd name="connsiteX36" fmla="*/ 8839157 w 9144000"/>
                <a:gd name="connsiteY36" fmla="*/ 1248469 h 1297833"/>
                <a:gd name="connsiteX37" fmla="*/ 8672855 w 9144000"/>
                <a:gd name="connsiteY37" fmla="*/ 1268215 h 1297833"/>
                <a:gd name="connsiteX38" fmla="*/ 8496403 w 9144000"/>
                <a:gd name="connsiteY38" fmla="*/ 1283921 h 1297833"/>
                <a:gd name="connsiteX39" fmla="*/ 8312144 w 9144000"/>
                <a:gd name="connsiteY39" fmla="*/ 1293346 h 1297833"/>
                <a:gd name="connsiteX40" fmla="*/ 8117735 w 9144000"/>
                <a:gd name="connsiteY40" fmla="*/ 1297833 h 1297833"/>
                <a:gd name="connsiteX41" fmla="*/ 7913176 w 9144000"/>
                <a:gd name="connsiteY41" fmla="*/ 1296038 h 1297833"/>
                <a:gd name="connsiteX42" fmla="*/ 7697686 w 9144000"/>
                <a:gd name="connsiteY42" fmla="*/ 1287512 h 1297833"/>
                <a:gd name="connsiteX43" fmla="*/ 7473608 w 9144000"/>
                <a:gd name="connsiteY43" fmla="*/ 1272702 h 1297833"/>
                <a:gd name="connsiteX44" fmla="*/ 7237038 w 9144000"/>
                <a:gd name="connsiteY44" fmla="*/ 1250713 h 1297833"/>
                <a:gd name="connsiteX45" fmla="*/ 6989538 w 9144000"/>
                <a:gd name="connsiteY45" fmla="*/ 1221992 h 1297833"/>
                <a:gd name="connsiteX46" fmla="*/ 6731106 w 9144000"/>
                <a:gd name="connsiteY46" fmla="*/ 1184744 h 1297833"/>
                <a:gd name="connsiteX47" fmla="*/ 6460183 w 9144000"/>
                <a:gd name="connsiteY47" fmla="*/ 1139867 h 1297833"/>
                <a:gd name="connsiteX48" fmla="*/ 6176767 w 9144000"/>
                <a:gd name="connsiteY48" fmla="*/ 1087362 h 1297833"/>
                <a:gd name="connsiteX49" fmla="*/ 5882421 w 9144000"/>
                <a:gd name="connsiteY49" fmla="*/ 1025881 h 1297833"/>
                <a:gd name="connsiteX50" fmla="*/ 5574801 w 9144000"/>
                <a:gd name="connsiteY50" fmla="*/ 955424 h 1297833"/>
                <a:gd name="connsiteX51" fmla="*/ 5253128 w 9144000"/>
                <a:gd name="connsiteY51" fmla="*/ 876890 h 1297833"/>
                <a:gd name="connsiteX52" fmla="*/ 4918183 w 9144000"/>
                <a:gd name="connsiteY52" fmla="*/ 788034 h 1297833"/>
                <a:gd name="connsiteX53" fmla="*/ 4569183 w 9144000"/>
                <a:gd name="connsiteY53" fmla="*/ 689306 h 1297833"/>
                <a:gd name="connsiteX54" fmla="*/ 4207692 w 9144000"/>
                <a:gd name="connsiteY54" fmla="*/ 581602 h 1297833"/>
                <a:gd name="connsiteX55" fmla="*/ 4021090 w 9144000"/>
                <a:gd name="connsiteY55" fmla="*/ 522813 h 1297833"/>
                <a:gd name="connsiteX56" fmla="*/ 3848542 w 9144000"/>
                <a:gd name="connsiteY56" fmla="*/ 469410 h 1297833"/>
                <a:gd name="connsiteX57" fmla="*/ 3518281 w 9144000"/>
                <a:gd name="connsiteY57" fmla="*/ 376067 h 1297833"/>
                <a:gd name="connsiteX58" fmla="*/ 3202073 w 9144000"/>
                <a:gd name="connsiteY58" fmla="*/ 296635 h 1297833"/>
                <a:gd name="connsiteX59" fmla="*/ 2901481 w 9144000"/>
                <a:gd name="connsiteY59" fmla="*/ 229769 h 1297833"/>
                <a:gd name="connsiteX60" fmla="*/ 2613381 w 9144000"/>
                <a:gd name="connsiteY60" fmla="*/ 176366 h 1297833"/>
                <a:gd name="connsiteX61" fmla="*/ 2339334 w 9144000"/>
                <a:gd name="connsiteY61" fmla="*/ 135079 h 1297833"/>
                <a:gd name="connsiteX62" fmla="*/ 2079341 w 9144000"/>
                <a:gd name="connsiteY62" fmla="*/ 104563 h 1297833"/>
                <a:gd name="connsiteX63" fmla="*/ 1831841 w 9144000"/>
                <a:gd name="connsiteY63" fmla="*/ 84368 h 1297833"/>
                <a:gd name="connsiteX64" fmla="*/ 1598393 w 9144000"/>
                <a:gd name="connsiteY64" fmla="*/ 74047 h 1297833"/>
                <a:gd name="connsiteX65" fmla="*/ 1376658 w 9144000"/>
                <a:gd name="connsiteY65" fmla="*/ 72700 h 1297833"/>
                <a:gd name="connsiteX66" fmla="*/ 1167414 w 9144000"/>
                <a:gd name="connsiteY66" fmla="*/ 79881 h 1297833"/>
                <a:gd name="connsiteX67" fmla="*/ 970663 w 9144000"/>
                <a:gd name="connsiteY67" fmla="*/ 94241 h 1297833"/>
                <a:gd name="connsiteX68" fmla="*/ 785623 w 9144000"/>
                <a:gd name="connsiteY68" fmla="*/ 115333 h 1297833"/>
                <a:gd name="connsiteX69" fmla="*/ 612294 w 9144000"/>
                <a:gd name="connsiteY69" fmla="*/ 142708 h 1297833"/>
                <a:gd name="connsiteX70" fmla="*/ 450677 w 9144000"/>
                <a:gd name="connsiteY70" fmla="*/ 175019 h 1297833"/>
                <a:gd name="connsiteX71" fmla="*/ 299990 w 9144000"/>
                <a:gd name="connsiteY71" fmla="*/ 211818 h 1297833"/>
                <a:gd name="connsiteX72" fmla="*/ 160234 w 9144000"/>
                <a:gd name="connsiteY72" fmla="*/ 252656 h 1297833"/>
                <a:gd name="connsiteX73" fmla="*/ 31409 w 9144000"/>
                <a:gd name="connsiteY73" fmla="*/ 296635 h 1297833"/>
                <a:gd name="connsiteX74" fmla="*/ 0 w 9144000"/>
                <a:gd name="connsiteY74" fmla="*/ 308749 h 1297833"/>
                <a:gd name="connsiteX75" fmla="*/ 0 w 9144000"/>
                <a:gd name="connsiteY75" fmla="*/ 161990 h 1297833"/>
                <a:gd name="connsiteX76" fmla="*/ 31409 w 9144000"/>
                <a:gd name="connsiteY76" fmla="*/ 152132 h 1297833"/>
                <a:gd name="connsiteX77" fmla="*/ 160234 w 9144000"/>
                <a:gd name="connsiteY77" fmla="*/ 118026 h 1297833"/>
                <a:gd name="connsiteX78" fmla="*/ 299990 w 9144000"/>
                <a:gd name="connsiteY78" fmla="*/ 86612 h 1297833"/>
                <a:gd name="connsiteX79" fmla="*/ 450677 w 9144000"/>
                <a:gd name="connsiteY79" fmla="*/ 59237 h 1297833"/>
                <a:gd name="connsiteX80" fmla="*/ 612294 w 9144000"/>
                <a:gd name="connsiteY80" fmla="*/ 35902 h 1297833"/>
                <a:gd name="connsiteX81" fmla="*/ 785623 w 9144000"/>
                <a:gd name="connsiteY81" fmla="*/ 17951 h 1297833"/>
                <a:gd name="connsiteX82" fmla="*/ 970663 w 9144000"/>
                <a:gd name="connsiteY82" fmla="*/ 5834 h 1297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9144000" h="1297833">
                  <a:moveTo>
                    <a:pt x="1167414" y="0"/>
                  </a:moveTo>
                  <a:lnTo>
                    <a:pt x="1376658" y="449"/>
                  </a:lnTo>
                  <a:lnTo>
                    <a:pt x="1598393" y="9424"/>
                  </a:lnTo>
                  <a:lnTo>
                    <a:pt x="1831841" y="26926"/>
                  </a:lnTo>
                  <a:lnTo>
                    <a:pt x="2079341" y="53403"/>
                  </a:lnTo>
                  <a:lnTo>
                    <a:pt x="2339334" y="89754"/>
                  </a:lnTo>
                  <a:lnTo>
                    <a:pt x="2613381" y="135977"/>
                  </a:lnTo>
                  <a:lnTo>
                    <a:pt x="2901481" y="193867"/>
                  </a:lnTo>
                  <a:lnTo>
                    <a:pt x="3202073" y="263426"/>
                  </a:lnTo>
                  <a:lnTo>
                    <a:pt x="3518281" y="345102"/>
                  </a:lnTo>
                  <a:lnTo>
                    <a:pt x="3848542" y="439791"/>
                  </a:lnTo>
                  <a:lnTo>
                    <a:pt x="4021090" y="493643"/>
                  </a:lnTo>
                  <a:lnTo>
                    <a:pt x="4207692" y="551534"/>
                  </a:lnTo>
                  <a:lnTo>
                    <a:pt x="4570745" y="659687"/>
                  </a:lnTo>
                  <a:lnTo>
                    <a:pt x="4918183" y="756621"/>
                  </a:lnTo>
                  <a:lnTo>
                    <a:pt x="5251567" y="843233"/>
                  </a:lnTo>
                  <a:lnTo>
                    <a:pt x="5570898" y="919972"/>
                  </a:lnTo>
                  <a:lnTo>
                    <a:pt x="5875394" y="986389"/>
                  </a:lnTo>
                  <a:lnTo>
                    <a:pt x="6168179" y="1044280"/>
                  </a:lnTo>
                  <a:lnTo>
                    <a:pt x="6447690" y="1092747"/>
                  </a:lnTo>
                  <a:lnTo>
                    <a:pt x="6715491" y="1132687"/>
                  </a:lnTo>
                  <a:lnTo>
                    <a:pt x="6969238" y="1164101"/>
                  </a:lnTo>
                  <a:lnTo>
                    <a:pt x="7213616" y="1187437"/>
                  </a:lnTo>
                  <a:lnTo>
                    <a:pt x="7445501" y="1203143"/>
                  </a:lnTo>
                  <a:lnTo>
                    <a:pt x="7666456" y="1211670"/>
                  </a:lnTo>
                  <a:lnTo>
                    <a:pt x="7876480" y="1213465"/>
                  </a:lnTo>
                  <a:lnTo>
                    <a:pt x="8077135" y="1208080"/>
                  </a:lnTo>
                  <a:lnTo>
                    <a:pt x="8268421" y="1196412"/>
                  </a:lnTo>
                  <a:lnTo>
                    <a:pt x="8448777" y="1179808"/>
                  </a:lnTo>
                  <a:lnTo>
                    <a:pt x="8622105" y="1156472"/>
                  </a:lnTo>
                  <a:lnTo>
                    <a:pt x="8786065" y="1128648"/>
                  </a:lnTo>
                  <a:lnTo>
                    <a:pt x="8941436" y="1095888"/>
                  </a:lnTo>
                  <a:lnTo>
                    <a:pt x="9089780" y="1058192"/>
                  </a:lnTo>
                  <a:lnTo>
                    <a:pt x="9144000" y="1042091"/>
                  </a:lnTo>
                  <a:lnTo>
                    <a:pt x="9144000" y="1193668"/>
                  </a:lnTo>
                  <a:lnTo>
                    <a:pt x="8996870" y="1222889"/>
                  </a:lnTo>
                  <a:lnTo>
                    <a:pt x="8839157" y="1248469"/>
                  </a:lnTo>
                  <a:lnTo>
                    <a:pt x="8672855" y="1268215"/>
                  </a:lnTo>
                  <a:lnTo>
                    <a:pt x="8496403" y="1283921"/>
                  </a:lnTo>
                  <a:lnTo>
                    <a:pt x="8312144" y="1293346"/>
                  </a:lnTo>
                  <a:lnTo>
                    <a:pt x="8117735" y="1297833"/>
                  </a:lnTo>
                  <a:lnTo>
                    <a:pt x="7913176" y="1296038"/>
                  </a:lnTo>
                  <a:lnTo>
                    <a:pt x="7697686" y="1287512"/>
                  </a:lnTo>
                  <a:lnTo>
                    <a:pt x="7473608" y="1272702"/>
                  </a:lnTo>
                  <a:lnTo>
                    <a:pt x="7237038" y="1250713"/>
                  </a:lnTo>
                  <a:lnTo>
                    <a:pt x="6989538" y="1221992"/>
                  </a:lnTo>
                  <a:lnTo>
                    <a:pt x="6731106" y="1184744"/>
                  </a:lnTo>
                  <a:lnTo>
                    <a:pt x="6460183" y="1139867"/>
                  </a:lnTo>
                  <a:lnTo>
                    <a:pt x="6176767" y="1087362"/>
                  </a:lnTo>
                  <a:lnTo>
                    <a:pt x="5882421" y="1025881"/>
                  </a:lnTo>
                  <a:lnTo>
                    <a:pt x="5574801" y="955424"/>
                  </a:lnTo>
                  <a:lnTo>
                    <a:pt x="5253128" y="876890"/>
                  </a:lnTo>
                  <a:lnTo>
                    <a:pt x="4918183" y="788034"/>
                  </a:lnTo>
                  <a:lnTo>
                    <a:pt x="4569183" y="689306"/>
                  </a:lnTo>
                  <a:lnTo>
                    <a:pt x="4207692" y="581602"/>
                  </a:lnTo>
                  <a:lnTo>
                    <a:pt x="4021090" y="522813"/>
                  </a:lnTo>
                  <a:lnTo>
                    <a:pt x="3848542" y="469410"/>
                  </a:lnTo>
                  <a:lnTo>
                    <a:pt x="3518281" y="376067"/>
                  </a:lnTo>
                  <a:lnTo>
                    <a:pt x="3202073" y="296635"/>
                  </a:lnTo>
                  <a:lnTo>
                    <a:pt x="2901481" y="229769"/>
                  </a:lnTo>
                  <a:lnTo>
                    <a:pt x="2613381" y="176366"/>
                  </a:lnTo>
                  <a:lnTo>
                    <a:pt x="2339334" y="135079"/>
                  </a:lnTo>
                  <a:lnTo>
                    <a:pt x="2079341" y="104563"/>
                  </a:lnTo>
                  <a:lnTo>
                    <a:pt x="1831841" y="84368"/>
                  </a:lnTo>
                  <a:lnTo>
                    <a:pt x="1598393" y="74047"/>
                  </a:lnTo>
                  <a:lnTo>
                    <a:pt x="1376658" y="72700"/>
                  </a:lnTo>
                  <a:lnTo>
                    <a:pt x="1167414" y="79881"/>
                  </a:lnTo>
                  <a:lnTo>
                    <a:pt x="970663" y="94241"/>
                  </a:lnTo>
                  <a:lnTo>
                    <a:pt x="785623" y="115333"/>
                  </a:lnTo>
                  <a:lnTo>
                    <a:pt x="612294" y="142708"/>
                  </a:lnTo>
                  <a:lnTo>
                    <a:pt x="450677" y="175019"/>
                  </a:lnTo>
                  <a:lnTo>
                    <a:pt x="299990" y="211818"/>
                  </a:lnTo>
                  <a:lnTo>
                    <a:pt x="160234" y="252656"/>
                  </a:lnTo>
                  <a:lnTo>
                    <a:pt x="31409" y="296635"/>
                  </a:lnTo>
                  <a:lnTo>
                    <a:pt x="0" y="308749"/>
                  </a:lnTo>
                  <a:lnTo>
                    <a:pt x="0" y="161990"/>
                  </a:lnTo>
                  <a:lnTo>
                    <a:pt x="31409" y="152132"/>
                  </a:lnTo>
                  <a:lnTo>
                    <a:pt x="160234" y="118026"/>
                  </a:lnTo>
                  <a:lnTo>
                    <a:pt x="299990" y="86612"/>
                  </a:lnTo>
                  <a:lnTo>
                    <a:pt x="450677" y="59237"/>
                  </a:lnTo>
                  <a:lnTo>
                    <a:pt x="612294" y="35902"/>
                  </a:lnTo>
                  <a:lnTo>
                    <a:pt x="785623" y="17951"/>
                  </a:lnTo>
                  <a:lnTo>
                    <a:pt x="970663" y="5834"/>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sz="1800"/>
            </a:p>
          </p:txBody>
        </p:sp>
        <p:sp>
          <p:nvSpPr>
            <p:cNvPr id="19" name="Freeform 18"/>
            <p:cNvSpPr>
              <a:spLocks/>
            </p:cNvSpPr>
            <p:nvPr/>
          </p:nvSpPr>
          <p:spPr bwMode="auto">
            <a:xfrm>
              <a:off x="0" y="5071518"/>
              <a:ext cx="4263906" cy="662844"/>
            </a:xfrm>
            <a:custGeom>
              <a:avLst/>
              <a:gdLst>
                <a:gd name="connsiteX0" fmla="*/ 1183641 w 4263906"/>
                <a:gd name="connsiteY0" fmla="*/ 0 h 662844"/>
                <a:gd name="connsiteX1" fmla="*/ 1376548 w 4263906"/>
                <a:gd name="connsiteY1" fmla="*/ 4485 h 662844"/>
                <a:gd name="connsiteX2" fmla="*/ 1577265 w 4263906"/>
                <a:gd name="connsiteY2" fmla="*/ 15697 h 662844"/>
                <a:gd name="connsiteX3" fmla="*/ 1789697 w 4263906"/>
                <a:gd name="connsiteY3" fmla="*/ 33636 h 662844"/>
                <a:gd name="connsiteX4" fmla="*/ 2011501 w 4263906"/>
                <a:gd name="connsiteY4" fmla="*/ 58302 h 662844"/>
                <a:gd name="connsiteX5" fmla="*/ 2243458 w 4263906"/>
                <a:gd name="connsiteY5" fmla="*/ 91040 h 662844"/>
                <a:gd name="connsiteX6" fmla="*/ 2484787 w 4263906"/>
                <a:gd name="connsiteY6" fmla="*/ 131851 h 662844"/>
                <a:gd name="connsiteX7" fmla="*/ 2737051 w 4263906"/>
                <a:gd name="connsiteY7" fmla="*/ 181632 h 662844"/>
                <a:gd name="connsiteX8" fmla="*/ 3000248 w 4263906"/>
                <a:gd name="connsiteY8" fmla="*/ 240830 h 662844"/>
                <a:gd name="connsiteX9" fmla="*/ 3273598 w 4263906"/>
                <a:gd name="connsiteY9" fmla="*/ 309447 h 662844"/>
                <a:gd name="connsiteX10" fmla="*/ 3557101 w 4263906"/>
                <a:gd name="connsiteY10" fmla="*/ 388378 h 662844"/>
                <a:gd name="connsiteX11" fmla="*/ 3852319 w 4263906"/>
                <a:gd name="connsiteY11" fmla="*/ 478073 h 662844"/>
                <a:gd name="connsiteX12" fmla="*/ 4004614 w 4263906"/>
                <a:gd name="connsiteY12" fmla="*/ 527853 h 662844"/>
                <a:gd name="connsiteX13" fmla="*/ 4124888 w 4263906"/>
                <a:gd name="connsiteY13" fmla="*/ 567767 h 662844"/>
                <a:gd name="connsiteX14" fmla="*/ 4241257 w 4263906"/>
                <a:gd name="connsiteY14" fmla="*/ 606336 h 662844"/>
                <a:gd name="connsiteX15" fmla="*/ 4263906 w 4263906"/>
                <a:gd name="connsiteY15" fmla="*/ 662844 h 662844"/>
                <a:gd name="connsiteX16" fmla="*/ 4143632 w 4263906"/>
                <a:gd name="connsiteY16" fmla="*/ 626069 h 662844"/>
                <a:gd name="connsiteX17" fmla="*/ 4022577 w 4263906"/>
                <a:gd name="connsiteY17" fmla="*/ 587949 h 662844"/>
                <a:gd name="connsiteX18" fmla="*/ 3849976 w 4263906"/>
                <a:gd name="connsiteY18" fmla="*/ 535029 h 662844"/>
                <a:gd name="connsiteX19" fmla="*/ 3519613 w 4263906"/>
                <a:gd name="connsiteY19" fmla="*/ 439952 h 662844"/>
                <a:gd name="connsiteX20" fmla="*/ 3203308 w 4263906"/>
                <a:gd name="connsiteY20" fmla="*/ 357882 h 662844"/>
                <a:gd name="connsiteX21" fmla="*/ 2902623 w 4263906"/>
                <a:gd name="connsiteY21" fmla="*/ 288817 h 662844"/>
                <a:gd name="connsiteX22" fmla="*/ 2614433 w 4263906"/>
                <a:gd name="connsiteY22" fmla="*/ 231412 h 662844"/>
                <a:gd name="connsiteX23" fmla="*/ 2340302 w 4263906"/>
                <a:gd name="connsiteY23" fmla="*/ 184771 h 662844"/>
                <a:gd name="connsiteX24" fmla="*/ 2080229 w 4263906"/>
                <a:gd name="connsiteY24" fmla="*/ 149342 h 662844"/>
                <a:gd name="connsiteX25" fmla="*/ 1832652 w 4263906"/>
                <a:gd name="connsiteY25" fmla="*/ 123330 h 662844"/>
                <a:gd name="connsiteX26" fmla="*/ 1599133 w 4263906"/>
                <a:gd name="connsiteY26" fmla="*/ 106288 h 662844"/>
                <a:gd name="connsiteX27" fmla="*/ 1377329 w 4263906"/>
                <a:gd name="connsiteY27" fmla="*/ 97767 h 662844"/>
                <a:gd name="connsiteX28" fmla="*/ 1168021 w 4263906"/>
                <a:gd name="connsiteY28" fmla="*/ 96870 h 662844"/>
                <a:gd name="connsiteX29" fmla="*/ 971209 w 4263906"/>
                <a:gd name="connsiteY29" fmla="*/ 103598 h 662844"/>
                <a:gd name="connsiteX30" fmla="*/ 786112 w 4263906"/>
                <a:gd name="connsiteY30" fmla="*/ 116603 h 662844"/>
                <a:gd name="connsiteX31" fmla="*/ 612730 w 4263906"/>
                <a:gd name="connsiteY31" fmla="*/ 134991 h 662844"/>
                <a:gd name="connsiteX32" fmla="*/ 451063 w 4263906"/>
                <a:gd name="connsiteY32" fmla="*/ 158311 h 662844"/>
                <a:gd name="connsiteX33" fmla="*/ 300330 w 4263906"/>
                <a:gd name="connsiteY33" fmla="*/ 186117 h 662844"/>
                <a:gd name="connsiteX34" fmla="*/ 160531 w 4263906"/>
                <a:gd name="connsiteY34" fmla="*/ 218407 h 662844"/>
                <a:gd name="connsiteX35" fmla="*/ 31665 w 4263906"/>
                <a:gd name="connsiteY35" fmla="*/ 253388 h 662844"/>
                <a:gd name="connsiteX36" fmla="*/ 0 w 4263906"/>
                <a:gd name="connsiteY36" fmla="*/ 263197 h 662844"/>
                <a:gd name="connsiteX37" fmla="*/ 0 w 4263906"/>
                <a:gd name="connsiteY37" fmla="*/ 125177 h 662844"/>
                <a:gd name="connsiteX38" fmla="*/ 104299 w 4263906"/>
                <a:gd name="connsiteY38" fmla="*/ 100907 h 662844"/>
                <a:gd name="connsiteX39" fmla="*/ 231602 w 4263906"/>
                <a:gd name="connsiteY39" fmla="*/ 75792 h 662844"/>
                <a:gd name="connsiteX40" fmla="*/ 366715 w 4263906"/>
                <a:gd name="connsiteY40" fmla="*/ 52920 h 662844"/>
                <a:gd name="connsiteX41" fmla="*/ 511200 w 4263906"/>
                <a:gd name="connsiteY41" fmla="*/ 33636 h 662844"/>
                <a:gd name="connsiteX42" fmla="*/ 665838 w 4263906"/>
                <a:gd name="connsiteY42" fmla="*/ 18836 h 662844"/>
                <a:gd name="connsiteX43" fmla="*/ 829848 w 4263906"/>
                <a:gd name="connsiteY43" fmla="*/ 7176 h 662844"/>
                <a:gd name="connsiteX44" fmla="*/ 1001668 w 4263906"/>
                <a:gd name="connsiteY44" fmla="*/ 897 h 66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4263906" h="662844">
                  <a:moveTo>
                    <a:pt x="1183641" y="0"/>
                  </a:moveTo>
                  <a:lnTo>
                    <a:pt x="1376548" y="4485"/>
                  </a:lnTo>
                  <a:lnTo>
                    <a:pt x="1577265" y="15697"/>
                  </a:lnTo>
                  <a:lnTo>
                    <a:pt x="1789697" y="33636"/>
                  </a:lnTo>
                  <a:lnTo>
                    <a:pt x="2011501" y="58302"/>
                  </a:lnTo>
                  <a:lnTo>
                    <a:pt x="2243458" y="91040"/>
                  </a:lnTo>
                  <a:lnTo>
                    <a:pt x="2484787" y="131851"/>
                  </a:lnTo>
                  <a:lnTo>
                    <a:pt x="2737051" y="181632"/>
                  </a:lnTo>
                  <a:lnTo>
                    <a:pt x="3000248" y="240830"/>
                  </a:lnTo>
                  <a:lnTo>
                    <a:pt x="3273598" y="309447"/>
                  </a:lnTo>
                  <a:lnTo>
                    <a:pt x="3557101" y="388378"/>
                  </a:lnTo>
                  <a:lnTo>
                    <a:pt x="3852319" y="478073"/>
                  </a:lnTo>
                  <a:lnTo>
                    <a:pt x="4004614" y="527853"/>
                  </a:lnTo>
                  <a:lnTo>
                    <a:pt x="4124888" y="567767"/>
                  </a:lnTo>
                  <a:lnTo>
                    <a:pt x="4241257" y="606336"/>
                  </a:lnTo>
                  <a:lnTo>
                    <a:pt x="4263906" y="662844"/>
                  </a:lnTo>
                  <a:lnTo>
                    <a:pt x="4143632" y="626069"/>
                  </a:lnTo>
                  <a:lnTo>
                    <a:pt x="4022577" y="587949"/>
                  </a:lnTo>
                  <a:lnTo>
                    <a:pt x="3849976" y="535029"/>
                  </a:lnTo>
                  <a:lnTo>
                    <a:pt x="3519613" y="439952"/>
                  </a:lnTo>
                  <a:lnTo>
                    <a:pt x="3203308" y="357882"/>
                  </a:lnTo>
                  <a:lnTo>
                    <a:pt x="2902623" y="288817"/>
                  </a:lnTo>
                  <a:lnTo>
                    <a:pt x="2614433" y="231412"/>
                  </a:lnTo>
                  <a:lnTo>
                    <a:pt x="2340302" y="184771"/>
                  </a:lnTo>
                  <a:lnTo>
                    <a:pt x="2080229" y="149342"/>
                  </a:lnTo>
                  <a:lnTo>
                    <a:pt x="1832652" y="123330"/>
                  </a:lnTo>
                  <a:lnTo>
                    <a:pt x="1599133" y="106288"/>
                  </a:lnTo>
                  <a:lnTo>
                    <a:pt x="1377329" y="97767"/>
                  </a:lnTo>
                  <a:lnTo>
                    <a:pt x="1168021" y="96870"/>
                  </a:lnTo>
                  <a:lnTo>
                    <a:pt x="971209" y="103598"/>
                  </a:lnTo>
                  <a:lnTo>
                    <a:pt x="786112" y="116603"/>
                  </a:lnTo>
                  <a:lnTo>
                    <a:pt x="612730" y="134991"/>
                  </a:lnTo>
                  <a:lnTo>
                    <a:pt x="451063" y="158311"/>
                  </a:lnTo>
                  <a:lnTo>
                    <a:pt x="300330" y="186117"/>
                  </a:lnTo>
                  <a:lnTo>
                    <a:pt x="160531" y="218407"/>
                  </a:lnTo>
                  <a:lnTo>
                    <a:pt x="31665" y="253388"/>
                  </a:lnTo>
                  <a:lnTo>
                    <a:pt x="0" y="263197"/>
                  </a:lnTo>
                  <a:lnTo>
                    <a:pt x="0" y="125177"/>
                  </a:lnTo>
                  <a:lnTo>
                    <a:pt x="104299" y="100907"/>
                  </a:lnTo>
                  <a:lnTo>
                    <a:pt x="231602" y="75792"/>
                  </a:lnTo>
                  <a:lnTo>
                    <a:pt x="366715" y="52920"/>
                  </a:lnTo>
                  <a:lnTo>
                    <a:pt x="511200" y="33636"/>
                  </a:lnTo>
                  <a:lnTo>
                    <a:pt x="665838" y="18836"/>
                  </a:lnTo>
                  <a:lnTo>
                    <a:pt x="829848" y="7176"/>
                  </a:lnTo>
                  <a:lnTo>
                    <a:pt x="1001668" y="897"/>
                  </a:lnTo>
                  <a:close/>
                </a:path>
              </a:pathLst>
            </a:custGeom>
            <a:solidFill>
              <a:srgbClr val="A115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sz="1800"/>
            </a:p>
          </p:txBody>
        </p:sp>
        <p:sp>
          <p:nvSpPr>
            <p:cNvPr id="20" name="Freeform 19"/>
            <p:cNvSpPr>
              <a:spLocks/>
            </p:cNvSpPr>
            <p:nvPr/>
          </p:nvSpPr>
          <p:spPr bwMode="auto">
            <a:xfrm>
              <a:off x="4256880" y="5842947"/>
              <a:ext cx="4887120" cy="845476"/>
            </a:xfrm>
            <a:custGeom>
              <a:avLst/>
              <a:gdLst>
                <a:gd name="connsiteX0" fmla="*/ 0 w 4887120"/>
                <a:gd name="connsiteY0" fmla="*/ 0 h 845476"/>
                <a:gd name="connsiteX1" fmla="*/ 202191 w 4887120"/>
                <a:gd name="connsiteY1" fmla="*/ 66004 h 845476"/>
                <a:gd name="connsiteX2" fmla="*/ 590960 w 4887120"/>
                <a:gd name="connsiteY2" fmla="*/ 184092 h 845476"/>
                <a:gd name="connsiteX3" fmla="*/ 964896 w 4887120"/>
                <a:gd name="connsiteY3" fmla="*/ 288710 h 845476"/>
                <a:gd name="connsiteX4" fmla="*/ 1322438 w 4887120"/>
                <a:gd name="connsiteY4" fmla="*/ 380756 h 845476"/>
                <a:gd name="connsiteX5" fmla="*/ 1665147 w 4887120"/>
                <a:gd name="connsiteY5" fmla="*/ 458883 h 845476"/>
                <a:gd name="connsiteX6" fmla="*/ 1992244 w 4887120"/>
                <a:gd name="connsiteY6" fmla="*/ 525336 h 845476"/>
                <a:gd name="connsiteX7" fmla="*/ 2305288 w 4887120"/>
                <a:gd name="connsiteY7" fmla="*/ 580563 h 845476"/>
                <a:gd name="connsiteX8" fmla="*/ 2602719 w 4887120"/>
                <a:gd name="connsiteY8" fmla="*/ 625015 h 845476"/>
                <a:gd name="connsiteX9" fmla="*/ 2886099 w 4887120"/>
                <a:gd name="connsiteY9" fmla="*/ 658690 h 845476"/>
                <a:gd name="connsiteX10" fmla="*/ 3154646 w 4887120"/>
                <a:gd name="connsiteY10" fmla="*/ 683385 h 845476"/>
                <a:gd name="connsiteX11" fmla="*/ 3409922 w 4887120"/>
                <a:gd name="connsiteY11" fmla="*/ 698652 h 845476"/>
                <a:gd name="connsiteX12" fmla="*/ 3652707 w 4887120"/>
                <a:gd name="connsiteY12" fmla="*/ 705836 h 845476"/>
                <a:gd name="connsiteX13" fmla="*/ 3880659 w 4887120"/>
                <a:gd name="connsiteY13" fmla="*/ 705387 h 845476"/>
                <a:gd name="connsiteX14" fmla="*/ 4096902 w 4887120"/>
                <a:gd name="connsiteY14" fmla="*/ 697305 h 845476"/>
                <a:gd name="connsiteX15" fmla="*/ 4300654 w 4887120"/>
                <a:gd name="connsiteY15" fmla="*/ 683385 h 845476"/>
                <a:gd name="connsiteX16" fmla="*/ 4491135 w 4887120"/>
                <a:gd name="connsiteY16" fmla="*/ 663180 h 845476"/>
                <a:gd name="connsiteX17" fmla="*/ 4669906 w 4887120"/>
                <a:gd name="connsiteY17" fmla="*/ 638036 h 845476"/>
                <a:gd name="connsiteX18" fmla="*/ 4836186 w 4887120"/>
                <a:gd name="connsiteY18" fmla="*/ 608402 h 845476"/>
                <a:gd name="connsiteX19" fmla="*/ 4887120 w 4887120"/>
                <a:gd name="connsiteY19" fmla="*/ 597361 h 845476"/>
                <a:gd name="connsiteX20" fmla="*/ 4887120 w 4887120"/>
                <a:gd name="connsiteY20" fmla="*/ 782168 h 845476"/>
                <a:gd name="connsiteX21" fmla="*/ 4884588 w 4887120"/>
                <a:gd name="connsiteY21" fmla="*/ 782616 h 845476"/>
                <a:gd name="connsiteX22" fmla="*/ 4722210 w 4887120"/>
                <a:gd name="connsiteY22" fmla="*/ 805964 h 845476"/>
                <a:gd name="connsiteX23" fmla="*/ 4546562 w 4887120"/>
                <a:gd name="connsiteY23" fmla="*/ 824373 h 845476"/>
                <a:gd name="connsiteX24" fmla="*/ 4357642 w 4887120"/>
                <a:gd name="connsiteY24" fmla="*/ 837843 h 845476"/>
                <a:gd name="connsiteX25" fmla="*/ 4157794 w 4887120"/>
                <a:gd name="connsiteY25" fmla="*/ 845027 h 845476"/>
                <a:gd name="connsiteX26" fmla="*/ 3943893 w 4887120"/>
                <a:gd name="connsiteY26" fmla="*/ 845476 h 845476"/>
                <a:gd name="connsiteX27" fmla="*/ 3715940 w 4887120"/>
                <a:gd name="connsiteY27" fmla="*/ 839190 h 845476"/>
                <a:gd name="connsiteX28" fmla="*/ 3475497 w 4887120"/>
                <a:gd name="connsiteY28" fmla="*/ 824822 h 845476"/>
                <a:gd name="connsiteX29" fmla="*/ 3220221 w 4887120"/>
                <a:gd name="connsiteY29" fmla="*/ 802821 h 845476"/>
                <a:gd name="connsiteX30" fmla="*/ 2950113 w 4887120"/>
                <a:gd name="connsiteY30" fmla="*/ 771390 h 845476"/>
                <a:gd name="connsiteX31" fmla="*/ 2665953 w 4887120"/>
                <a:gd name="connsiteY31" fmla="*/ 730531 h 845476"/>
                <a:gd name="connsiteX32" fmla="*/ 2366960 w 4887120"/>
                <a:gd name="connsiteY32" fmla="*/ 679793 h 845476"/>
                <a:gd name="connsiteX33" fmla="*/ 2052354 w 4887120"/>
                <a:gd name="connsiteY33" fmla="*/ 618729 h 845476"/>
                <a:gd name="connsiteX34" fmla="*/ 1720574 w 4887120"/>
                <a:gd name="connsiteY34" fmla="*/ 545541 h 845476"/>
                <a:gd name="connsiteX35" fmla="*/ 1374742 w 4887120"/>
                <a:gd name="connsiteY35" fmla="*/ 460679 h 845476"/>
                <a:gd name="connsiteX36" fmla="*/ 1010174 w 4887120"/>
                <a:gd name="connsiteY36" fmla="*/ 363245 h 845476"/>
                <a:gd name="connsiteX37" fmla="*/ 629993 w 4887120"/>
                <a:gd name="connsiteY37" fmla="*/ 253239 h 845476"/>
                <a:gd name="connsiteX38" fmla="*/ 233417 w 4887120"/>
                <a:gd name="connsiteY38" fmla="*/ 129314 h 845476"/>
                <a:gd name="connsiteX39" fmla="*/ 26543 w 4887120"/>
                <a:gd name="connsiteY39" fmla="*/ 61065 h 845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887120" h="845476">
                  <a:moveTo>
                    <a:pt x="0" y="0"/>
                  </a:moveTo>
                  <a:lnTo>
                    <a:pt x="202191" y="66004"/>
                  </a:lnTo>
                  <a:lnTo>
                    <a:pt x="590960" y="184092"/>
                  </a:lnTo>
                  <a:lnTo>
                    <a:pt x="964896" y="288710"/>
                  </a:lnTo>
                  <a:lnTo>
                    <a:pt x="1322438" y="380756"/>
                  </a:lnTo>
                  <a:lnTo>
                    <a:pt x="1665147" y="458883"/>
                  </a:lnTo>
                  <a:lnTo>
                    <a:pt x="1992244" y="525336"/>
                  </a:lnTo>
                  <a:lnTo>
                    <a:pt x="2305288" y="580563"/>
                  </a:lnTo>
                  <a:lnTo>
                    <a:pt x="2602719" y="625015"/>
                  </a:lnTo>
                  <a:lnTo>
                    <a:pt x="2886099" y="658690"/>
                  </a:lnTo>
                  <a:lnTo>
                    <a:pt x="3154646" y="683385"/>
                  </a:lnTo>
                  <a:lnTo>
                    <a:pt x="3409922" y="698652"/>
                  </a:lnTo>
                  <a:lnTo>
                    <a:pt x="3652707" y="705836"/>
                  </a:lnTo>
                  <a:lnTo>
                    <a:pt x="3880659" y="705387"/>
                  </a:lnTo>
                  <a:lnTo>
                    <a:pt x="4096902" y="697305"/>
                  </a:lnTo>
                  <a:lnTo>
                    <a:pt x="4300654" y="683385"/>
                  </a:lnTo>
                  <a:lnTo>
                    <a:pt x="4491135" y="663180"/>
                  </a:lnTo>
                  <a:lnTo>
                    <a:pt x="4669906" y="638036"/>
                  </a:lnTo>
                  <a:lnTo>
                    <a:pt x="4836186" y="608402"/>
                  </a:lnTo>
                  <a:lnTo>
                    <a:pt x="4887120" y="597361"/>
                  </a:lnTo>
                  <a:lnTo>
                    <a:pt x="4887120" y="782168"/>
                  </a:lnTo>
                  <a:lnTo>
                    <a:pt x="4884588" y="782616"/>
                  </a:lnTo>
                  <a:lnTo>
                    <a:pt x="4722210" y="805964"/>
                  </a:lnTo>
                  <a:lnTo>
                    <a:pt x="4546562" y="824373"/>
                  </a:lnTo>
                  <a:lnTo>
                    <a:pt x="4357642" y="837843"/>
                  </a:lnTo>
                  <a:lnTo>
                    <a:pt x="4157794" y="845027"/>
                  </a:lnTo>
                  <a:lnTo>
                    <a:pt x="3943893" y="845476"/>
                  </a:lnTo>
                  <a:lnTo>
                    <a:pt x="3715940" y="839190"/>
                  </a:lnTo>
                  <a:lnTo>
                    <a:pt x="3475497" y="824822"/>
                  </a:lnTo>
                  <a:lnTo>
                    <a:pt x="3220221" y="802821"/>
                  </a:lnTo>
                  <a:lnTo>
                    <a:pt x="2950113" y="771390"/>
                  </a:lnTo>
                  <a:lnTo>
                    <a:pt x="2665953" y="730531"/>
                  </a:lnTo>
                  <a:lnTo>
                    <a:pt x="2366960" y="679793"/>
                  </a:lnTo>
                  <a:lnTo>
                    <a:pt x="2052354" y="618729"/>
                  </a:lnTo>
                  <a:lnTo>
                    <a:pt x="1720574" y="545541"/>
                  </a:lnTo>
                  <a:lnTo>
                    <a:pt x="1374742" y="460679"/>
                  </a:lnTo>
                  <a:lnTo>
                    <a:pt x="1010174" y="363245"/>
                  </a:lnTo>
                  <a:lnTo>
                    <a:pt x="629993" y="253239"/>
                  </a:lnTo>
                  <a:lnTo>
                    <a:pt x="233417" y="129314"/>
                  </a:lnTo>
                  <a:lnTo>
                    <a:pt x="26543" y="61065"/>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sz="1800"/>
            </a:p>
          </p:txBody>
        </p:sp>
      </p:grpSp>
      <p:sp>
        <p:nvSpPr>
          <p:cNvPr id="2" name="Title 1"/>
          <p:cNvSpPr>
            <a:spLocks noGrp="1"/>
          </p:cNvSpPr>
          <p:nvPr userDrawn="1">
            <p:ph type="title"/>
          </p:nvPr>
        </p:nvSpPr>
        <p:spPr>
          <a:xfrm>
            <a:off x="838200" y="736980"/>
            <a:ext cx="10515600" cy="953709"/>
          </a:xfrm>
        </p:spPr>
        <p:txBody>
          <a:bodyPr/>
          <a:lstStyle>
            <a:lvl1pPr>
              <a:defRPr b="1">
                <a:solidFill>
                  <a:srgbClr val="A1152D"/>
                </a:solidFill>
                <a:latin typeface="+mn-lt"/>
              </a:defRPr>
            </a:lvl1pPr>
          </a:lstStyle>
          <a:p>
            <a:endParaRPr lang="en-US" dirty="0"/>
          </a:p>
        </p:txBody>
      </p:sp>
      <p:sp>
        <p:nvSpPr>
          <p:cNvPr id="3" name="Content Placeholder 2"/>
          <p:cNvSpPr>
            <a:spLocks noGrp="1"/>
          </p:cNvSpPr>
          <p:nvPr userDrawn="1">
            <p:ph idx="1"/>
          </p:nvPr>
        </p:nvSpPr>
        <p:spPr>
          <a:xfrm>
            <a:off x="838200" y="1825625"/>
            <a:ext cx="10515600" cy="4351338"/>
          </a:xfrm>
        </p:spPr>
        <p:txBody>
          <a:bodyPr/>
          <a:lstStyle>
            <a:lvl1pPr>
              <a:defRPr>
                <a:solidFill>
                  <a:srgbClr val="A1152D"/>
                </a:solidFill>
              </a:defRPr>
            </a:lvl1pPr>
            <a:lvl2pPr>
              <a:defRPr>
                <a:solidFill>
                  <a:srgbClr val="A1152D"/>
                </a:solidFill>
              </a:defRPr>
            </a:lvl2pPr>
            <a:lvl3pPr>
              <a:defRPr>
                <a:solidFill>
                  <a:srgbClr val="A1152D"/>
                </a:solidFill>
              </a:defRPr>
            </a:lvl3pPr>
            <a:lvl4pPr>
              <a:defRPr>
                <a:solidFill>
                  <a:srgbClr val="A1152D"/>
                </a:solidFill>
              </a:defRPr>
            </a:lvl4pPr>
            <a:lvl5pPr>
              <a:defRPr>
                <a:solidFill>
                  <a:srgbClr val="A1152D"/>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userDrawn="1">
            <p:ph type="sldNum" sz="quarter" idx="12"/>
          </p:nvPr>
        </p:nvSpPr>
        <p:spPr>
          <a:xfrm>
            <a:off x="5386470" y="6356351"/>
            <a:ext cx="1419061" cy="365125"/>
          </a:xfrm>
        </p:spPr>
        <p:txBody>
          <a:bodyPr/>
          <a:lstStyle>
            <a:lvl1pPr algn="ctr">
              <a:defRPr>
                <a:solidFill>
                  <a:schemeClr val="tx1">
                    <a:lumMod val="50000"/>
                    <a:lumOff val="50000"/>
                  </a:schemeClr>
                </a:solidFill>
              </a:defRPr>
            </a:lvl1pPr>
          </a:lstStyle>
          <a:p>
            <a:fld id="{ACC9C451-86A5-4877-BC2B-56C7505A3B3C}" type="slidenum">
              <a:rPr lang="en-US" smtClean="0"/>
              <a:pPr/>
              <a:t>‹#›</a:t>
            </a:fld>
            <a:endParaRPr lang="en-US"/>
          </a:p>
        </p:txBody>
      </p:sp>
      <p:sp>
        <p:nvSpPr>
          <p:cNvPr id="22" name="Rectangle 21"/>
          <p:cNvSpPr/>
          <p:nvPr userDrawn="1"/>
        </p:nvSpPr>
        <p:spPr>
          <a:xfrm>
            <a:off x="0" y="1"/>
            <a:ext cx="12192000" cy="736978"/>
          </a:xfrm>
          <a:prstGeom prst="rect">
            <a:avLst/>
          </a:prstGeom>
          <a:solidFill>
            <a:schemeClr val="bg2">
              <a:lumMod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4" name="TextBox 23"/>
          <p:cNvSpPr txBox="1"/>
          <p:nvPr userDrawn="1"/>
        </p:nvSpPr>
        <p:spPr>
          <a:xfrm>
            <a:off x="167762" y="138791"/>
            <a:ext cx="6102410" cy="461665"/>
          </a:xfrm>
          <a:prstGeom prst="rect">
            <a:avLst/>
          </a:prstGeom>
          <a:noFill/>
        </p:spPr>
        <p:txBody>
          <a:bodyPr wrap="square" rtlCol="0">
            <a:spAutoFit/>
          </a:bodyPr>
          <a:lstStyle/>
          <a:p>
            <a:r>
              <a:rPr lang="en-US" sz="2400" b="1" dirty="0" smtClean="0">
                <a:solidFill>
                  <a:schemeClr val="bg1"/>
                </a:solidFill>
                <a:effectLst/>
                <a:latin typeface="Georgia" panose="02040502050405020303" pitchFamily="18" charset="0"/>
              </a:rPr>
              <a:t>INTOSAI Working Group on IT Audit</a:t>
            </a:r>
            <a:endParaRPr lang="id-ID" sz="2400" b="1" dirty="0">
              <a:solidFill>
                <a:schemeClr val="bg1"/>
              </a:solidFill>
              <a:effectLst/>
              <a:latin typeface="Georgia" panose="02040502050405020303" pitchFamily="18" charset="0"/>
            </a:endParaRPr>
          </a:p>
        </p:txBody>
      </p:sp>
    </p:spTree>
    <p:extLst>
      <p:ext uri="{BB962C8B-B14F-4D97-AF65-F5344CB8AC3E}">
        <p14:creationId xmlns:p14="http://schemas.microsoft.com/office/powerpoint/2010/main" val="6459352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bg>
      <p:bgPr>
        <a:solidFill>
          <a:schemeClr val="bg1"/>
        </a:solidFill>
        <a:effectLst/>
      </p:bgPr>
    </p:bg>
    <p:spTree>
      <p:nvGrpSpPr>
        <p:cNvPr id="1" name=""/>
        <p:cNvGrpSpPr/>
        <p:nvPr/>
      </p:nvGrpSpPr>
      <p:grpSpPr>
        <a:xfrm>
          <a:off x="0" y="0"/>
          <a:ext cx="0" cy="0"/>
          <a:chOff x="0" y="0"/>
          <a:chExt cx="0" cy="0"/>
        </a:xfrm>
      </p:grpSpPr>
      <p:grpSp>
        <p:nvGrpSpPr>
          <p:cNvPr id="14" name="Group 13"/>
          <p:cNvGrpSpPr/>
          <p:nvPr userDrawn="1"/>
        </p:nvGrpSpPr>
        <p:grpSpPr>
          <a:xfrm>
            <a:off x="0" y="5461232"/>
            <a:ext cx="12192000" cy="1396767"/>
            <a:chOff x="0" y="5071518"/>
            <a:chExt cx="9144000" cy="1786482"/>
          </a:xfrm>
        </p:grpSpPr>
        <p:sp>
          <p:nvSpPr>
            <p:cNvPr id="22" name="Freeform 21"/>
            <p:cNvSpPr>
              <a:spLocks/>
            </p:cNvSpPr>
            <p:nvPr/>
          </p:nvSpPr>
          <p:spPr bwMode="auto">
            <a:xfrm>
              <a:off x="0" y="5356934"/>
              <a:ext cx="9144000" cy="1501066"/>
            </a:xfrm>
            <a:custGeom>
              <a:avLst/>
              <a:gdLst>
                <a:gd name="connsiteX0" fmla="*/ 1438962 w 9144000"/>
                <a:gd name="connsiteY0" fmla="*/ 0 h 1501066"/>
                <a:gd name="connsiteX1" fmla="*/ 1660683 w 9144000"/>
                <a:gd name="connsiteY1" fmla="*/ 3589 h 1501066"/>
                <a:gd name="connsiteX2" fmla="*/ 1893332 w 9144000"/>
                <a:gd name="connsiteY2" fmla="*/ 17047 h 1501066"/>
                <a:gd name="connsiteX3" fmla="*/ 2139254 w 9144000"/>
                <a:gd name="connsiteY3" fmla="*/ 40375 h 1501066"/>
                <a:gd name="connsiteX4" fmla="*/ 2396887 w 9144000"/>
                <a:gd name="connsiteY4" fmla="*/ 74918 h 1501066"/>
                <a:gd name="connsiteX5" fmla="*/ 2667791 w 9144000"/>
                <a:gd name="connsiteY5" fmla="*/ 121573 h 1501066"/>
                <a:gd name="connsiteX6" fmla="*/ 2951188 w 9144000"/>
                <a:gd name="connsiteY6" fmla="*/ 180341 h 1501066"/>
                <a:gd name="connsiteX7" fmla="*/ 3247074 w 9144000"/>
                <a:gd name="connsiteY7" fmla="*/ 253465 h 1501066"/>
                <a:gd name="connsiteX8" fmla="*/ 3556234 w 9144000"/>
                <a:gd name="connsiteY8" fmla="*/ 340046 h 1501066"/>
                <a:gd name="connsiteX9" fmla="*/ 3878665 w 9144000"/>
                <a:gd name="connsiteY9" fmla="*/ 441881 h 1501066"/>
                <a:gd name="connsiteX10" fmla="*/ 4045736 w 9144000"/>
                <a:gd name="connsiteY10" fmla="*/ 499303 h 1501066"/>
                <a:gd name="connsiteX11" fmla="*/ 4210464 w 9144000"/>
                <a:gd name="connsiteY11" fmla="*/ 556276 h 1501066"/>
                <a:gd name="connsiteX12" fmla="*/ 4531334 w 9144000"/>
                <a:gd name="connsiteY12" fmla="*/ 663494 h 1501066"/>
                <a:gd name="connsiteX13" fmla="*/ 4844396 w 9144000"/>
                <a:gd name="connsiteY13" fmla="*/ 761739 h 1501066"/>
                <a:gd name="connsiteX14" fmla="*/ 5148872 w 9144000"/>
                <a:gd name="connsiteY14" fmla="*/ 852358 h 1501066"/>
                <a:gd name="connsiteX15" fmla="*/ 5444758 w 9144000"/>
                <a:gd name="connsiteY15" fmla="*/ 934454 h 1501066"/>
                <a:gd name="connsiteX16" fmla="*/ 5732057 w 9144000"/>
                <a:gd name="connsiteY16" fmla="*/ 1009372 h 1501066"/>
                <a:gd name="connsiteX17" fmla="*/ 6010770 w 9144000"/>
                <a:gd name="connsiteY17" fmla="*/ 1075766 h 1501066"/>
                <a:gd name="connsiteX18" fmla="*/ 6281675 w 9144000"/>
                <a:gd name="connsiteY18" fmla="*/ 1134982 h 1501066"/>
                <a:gd name="connsiteX19" fmla="*/ 6543991 w 9144000"/>
                <a:gd name="connsiteY19" fmla="*/ 1187470 h 1501066"/>
                <a:gd name="connsiteX20" fmla="*/ 6797720 w 9144000"/>
                <a:gd name="connsiteY20" fmla="*/ 1233228 h 1501066"/>
                <a:gd name="connsiteX21" fmla="*/ 7043642 w 9144000"/>
                <a:gd name="connsiteY21" fmla="*/ 1271360 h 1501066"/>
                <a:gd name="connsiteX22" fmla="*/ 7280977 w 9144000"/>
                <a:gd name="connsiteY22" fmla="*/ 1303660 h 1501066"/>
                <a:gd name="connsiteX23" fmla="*/ 7510504 w 9144000"/>
                <a:gd name="connsiteY23" fmla="*/ 1328782 h 1501066"/>
                <a:gd name="connsiteX24" fmla="*/ 7732224 w 9144000"/>
                <a:gd name="connsiteY24" fmla="*/ 1348521 h 1501066"/>
                <a:gd name="connsiteX25" fmla="*/ 7944576 w 9144000"/>
                <a:gd name="connsiteY25" fmla="*/ 1361082 h 1501066"/>
                <a:gd name="connsiteX26" fmla="*/ 8149120 w 9144000"/>
                <a:gd name="connsiteY26" fmla="*/ 1369157 h 1501066"/>
                <a:gd name="connsiteX27" fmla="*/ 8345857 w 9144000"/>
                <a:gd name="connsiteY27" fmla="*/ 1370951 h 1501066"/>
                <a:gd name="connsiteX28" fmla="*/ 8533227 w 9144000"/>
                <a:gd name="connsiteY28" fmla="*/ 1366914 h 1501066"/>
                <a:gd name="connsiteX29" fmla="*/ 8713570 w 9144000"/>
                <a:gd name="connsiteY29" fmla="*/ 1357941 h 1501066"/>
                <a:gd name="connsiteX30" fmla="*/ 8886105 w 9144000"/>
                <a:gd name="connsiteY30" fmla="*/ 1344483 h 1501066"/>
                <a:gd name="connsiteX31" fmla="*/ 9049273 w 9144000"/>
                <a:gd name="connsiteY31" fmla="*/ 1325641 h 1501066"/>
                <a:gd name="connsiteX32" fmla="*/ 9144000 w 9144000"/>
                <a:gd name="connsiteY32" fmla="*/ 1311489 h 1501066"/>
                <a:gd name="connsiteX33" fmla="*/ 9144000 w 9144000"/>
                <a:gd name="connsiteY33" fmla="*/ 1501066 h 1501066"/>
                <a:gd name="connsiteX34" fmla="*/ 0 w 9144000"/>
                <a:gd name="connsiteY34" fmla="*/ 1501066 h 1501066"/>
                <a:gd name="connsiteX35" fmla="*/ 0 w 9144000"/>
                <a:gd name="connsiteY35" fmla="*/ 249715 h 1501066"/>
                <a:gd name="connsiteX36" fmla="*/ 74289 w 9144000"/>
                <a:gd name="connsiteY36" fmla="*/ 221165 h 1501066"/>
                <a:gd name="connsiteX37" fmla="*/ 207010 w 9144000"/>
                <a:gd name="connsiteY37" fmla="*/ 176752 h 1501066"/>
                <a:gd name="connsiteX38" fmla="*/ 350659 w 9144000"/>
                <a:gd name="connsiteY38" fmla="*/ 135032 h 1501066"/>
                <a:gd name="connsiteX39" fmla="*/ 503677 w 9144000"/>
                <a:gd name="connsiteY39" fmla="*/ 97797 h 1501066"/>
                <a:gd name="connsiteX40" fmla="*/ 669187 w 9144000"/>
                <a:gd name="connsiteY40" fmla="*/ 65497 h 1501066"/>
                <a:gd name="connsiteX41" fmla="*/ 844846 w 9144000"/>
                <a:gd name="connsiteY41" fmla="*/ 38132 h 1501066"/>
                <a:gd name="connsiteX42" fmla="*/ 1031434 w 9144000"/>
                <a:gd name="connsiteY42" fmla="*/ 18393 h 1501066"/>
                <a:gd name="connsiteX43" fmla="*/ 1228952 w 9144000"/>
                <a:gd name="connsiteY43" fmla="*/ 5384 h 150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9144000" h="1501066">
                  <a:moveTo>
                    <a:pt x="1438962" y="0"/>
                  </a:moveTo>
                  <a:lnTo>
                    <a:pt x="1660683" y="3589"/>
                  </a:lnTo>
                  <a:lnTo>
                    <a:pt x="1893332" y="17047"/>
                  </a:lnTo>
                  <a:lnTo>
                    <a:pt x="2139254" y="40375"/>
                  </a:lnTo>
                  <a:lnTo>
                    <a:pt x="2396887" y="74918"/>
                  </a:lnTo>
                  <a:lnTo>
                    <a:pt x="2667791" y="121573"/>
                  </a:lnTo>
                  <a:lnTo>
                    <a:pt x="2951188" y="180341"/>
                  </a:lnTo>
                  <a:lnTo>
                    <a:pt x="3247074" y="253465"/>
                  </a:lnTo>
                  <a:lnTo>
                    <a:pt x="3556234" y="340046"/>
                  </a:lnTo>
                  <a:lnTo>
                    <a:pt x="3878665" y="441881"/>
                  </a:lnTo>
                  <a:lnTo>
                    <a:pt x="4045736" y="499303"/>
                  </a:lnTo>
                  <a:lnTo>
                    <a:pt x="4210464" y="556276"/>
                  </a:lnTo>
                  <a:lnTo>
                    <a:pt x="4531334" y="663494"/>
                  </a:lnTo>
                  <a:lnTo>
                    <a:pt x="4844396" y="761739"/>
                  </a:lnTo>
                  <a:lnTo>
                    <a:pt x="5148872" y="852358"/>
                  </a:lnTo>
                  <a:lnTo>
                    <a:pt x="5444758" y="934454"/>
                  </a:lnTo>
                  <a:lnTo>
                    <a:pt x="5732057" y="1009372"/>
                  </a:lnTo>
                  <a:lnTo>
                    <a:pt x="6010770" y="1075766"/>
                  </a:lnTo>
                  <a:lnTo>
                    <a:pt x="6281675" y="1134982"/>
                  </a:lnTo>
                  <a:lnTo>
                    <a:pt x="6543991" y="1187470"/>
                  </a:lnTo>
                  <a:lnTo>
                    <a:pt x="6797720" y="1233228"/>
                  </a:lnTo>
                  <a:lnTo>
                    <a:pt x="7043642" y="1271360"/>
                  </a:lnTo>
                  <a:lnTo>
                    <a:pt x="7280977" y="1303660"/>
                  </a:lnTo>
                  <a:lnTo>
                    <a:pt x="7510504" y="1328782"/>
                  </a:lnTo>
                  <a:lnTo>
                    <a:pt x="7732224" y="1348521"/>
                  </a:lnTo>
                  <a:lnTo>
                    <a:pt x="7944576" y="1361082"/>
                  </a:lnTo>
                  <a:lnTo>
                    <a:pt x="8149120" y="1369157"/>
                  </a:lnTo>
                  <a:lnTo>
                    <a:pt x="8345857" y="1370951"/>
                  </a:lnTo>
                  <a:lnTo>
                    <a:pt x="8533227" y="1366914"/>
                  </a:lnTo>
                  <a:lnTo>
                    <a:pt x="8713570" y="1357941"/>
                  </a:lnTo>
                  <a:lnTo>
                    <a:pt x="8886105" y="1344483"/>
                  </a:lnTo>
                  <a:lnTo>
                    <a:pt x="9049273" y="1325641"/>
                  </a:lnTo>
                  <a:lnTo>
                    <a:pt x="9144000" y="1311489"/>
                  </a:lnTo>
                  <a:lnTo>
                    <a:pt x="9144000" y="1501066"/>
                  </a:lnTo>
                  <a:lnTo>
                    <a:pt x="0" y="1501066"/>
                  </a:lnTo>
                  <a:lnTo>
                    <a:pt x="0" y="249715"/>
                  </a:lnTo>
                  <a:lnTo>
                    <a:pt x="74289" y="221165"/>
                  </a:lnTo>
                  <a:lnTo>
                    <a:pt x="207010" y="176752"/>
                  </a:lnTo>
                  <a:lnTo>
                    <a:pt x="350659" y="135032"/>
                  </a:lnTo>
                  <a:lnTo>
                    <a:pt x="503677" y="97797"/>
                  </a:lnTo>
                  <a:lnTo>
                    <a:pt x="669187" y="65497"/>
                  </a:lnTo>
                  <a:lnTo>
                    <a:pt x="844846" y="38132"/>
                  </a:lnTo>
                  <a:lnTo>
                    <a:pt x="1031434" y="18393"/>
                  </a:lnTo>
                  <a:lnTo>
                    <a:pt x="1228952" y="5384"/>
                  </a:ln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sz="1800"/>
            </a:p>
          </p:txBody>
        </p:sp>
        <p:sp>
          <p:nvSpPr>
            <p:cNvPr id="23" name="Freeform 22"/>
            <p:cNvSpPr>
              <a:spLocks/>
            </p:cNvSpPr>
            <p:nvPr/>
          </p:nvSpPr>
          <p:spPr bwMode="auto">
            <a:xfrm>
              <a:off x="0" y="5371743"/>
              <a:ext cx="9144000" cy="1486257"/>
            </a:xfrm>
            <a:custGeom>
              <a:avLst/>
              <a:gdLst>
                <a:gd name="connsiteX0" fmla="*/ 1438962 w 9144000"/>
                <a:gd name="connsiteY0" fmla="*/ 0 h 1486257"/>
                <a:gd name="connsiteX1" fmla="*/ 1660683 w 9144000"/>
                <a:gd name="connsiteY1" fmla="*/ 4041 h 1486257"/>
                <a:gd name="connsiteX2" fmla="*/ 1893332 w 9144000"/>
                <a:gd name="connsiteY2" fmla="*/ 16610 h 1486257"/>
                <a:gd name="connsiteX3" fmla="*/ 2139254 w 9144000"/>
                <a:gd name="connsiteY3" fmla="*/ 40852 h 1486257"/>
                <a:gd name="connsiteX4" fmla="*/ 2396887 w 9144000"/>
                <a:gd name="connsiteY4" fmla="*/ 74970 h 1486257"/>
                <a:gd name="connsiteX5" fmla="*/ 2667791 w 9144000"/>
                <a:gd name="connsiteY5" fmla="*/ 121658 h 1486257"/>
                <a:gd name="connsiteX6" fmla="*/ 2951188 w 9144000"/>
                <a:gd name="connsiteY6" fmla="*/ 180915 h 1486257"/>
                <a:gd name="connsiteX7" fmla="*/ 3247074 w 9144000"/>
                <a:gd name="connsiteY7" fmla="*/ 253191 h 1486257"/>
                <a:gd name="connsiteX8" fmla="*/ 3556234 w 9144000"/>
                <a:gd name="connsiteY8" fmla="*/ 340731 h 1486257"/>
                <a:gd name="connsiteX9" fmla="*/ 3878665 w 9144000"/>
                <a:gd name="connsiteY9" fmla="*/ 442636 h 1486257"/>
                <a:gd name="connsiteX10" fmla="*/ 4045736 w 9144000"/>
                <a:gd name="connsiteY10" fmla="*/ 500097 h 1486257"/>
                <a:gd name="connsiteX11" fmla="*/ 4210464 w 9144000"/>
                <a:gd name="connsiteY11" fmla="*/ 557110 h 1486257"/>
                <a:gd name="connsiteX12" fmla="*/ 4531334 w 9144000"/>
                <a:gd name="connsiteY12" fmla="*/ 665300 h 1486257"/>
                <a:gd name="connsiteX13" fmla="*/ 4844396 w 9144000"/>
                <a:gd name="connsiteY13" fmla="*/ 764511 h 1486257"/>
                <a:gd name="connsiteX14" fmla="*/ 5148872 w 9144000"/>
                <a:gd name="connsiteY14" fmla="*/ 856989 h 1486257"/>
                <a:gd name="connsiteX15" fmla="*/ 5444758 w 9144000"/>
                <a:gd name="connsiteY15" fmla="*/ 941835 h 1486257"/>
                <a:gd name="connsiteX16" fmla="*/ 5732057 w 9144000"/>
                <a:gd name="connsiteY16" fmla="*/ 1019498 h 1486257"/>
                <a:gd name="connsiteX17" fmla="*/ 6010770 w 9144000"/>
                <a:gd name="connsiteY17" fmla="*/ 1089979 h 1486257"/>
                <a:gd name="connsiteX18" fmla="*/ 6281675 w 9144000"/>
                <a:gd name="connsiteY18" fmla="*/ 1153276 h 1486257"/>
                <a:gd name="connsiteX19" fmla="*/ 6543991 w 9144000"/>
                <a:gd name="connsiteY19" fmla="*/ 1210289 h 1486257"/>
                <a:gd name="connsiteX20" fmla="*/ 6797720 w 9144000"/>
                <a:gd name="connsiteY20" fmla="*/ 1259670 h 1486257"/>
                <a:gd name="connsiteX21" fmla="*/ 7043642 w 9144000"/>
                <a:gd name="connsiteY21" fmla="*/ 1303216 h 1486257"/>
                <a:gd name="connsiteX22" fmla="*/ 7280977 w 9144000"/>
                <a:gd name="connsiteY22" fmla="*/ 1340476 h 1486257"/>
                <a:gd name="connsiteX23" fmla="*/ 7510504 w 9144000"/>
                <a:gd name="connsiteY23" fmla="*/ 1371003 h 1486257"/>
                <a:gd name="connsiteX24" fmla="*/ 7732224 w 9144000"/>
                <a:gd name="connsiteY24" fmla="*/ 1396142 h 1486257"/>
                <a:gd name="connsiteX25" fmla="*/ 7944576 w 9144000"/>
                <a:gd name="connsiteY25" fmla="*/ 1414997 h 1486257"/>
                <a:gd name="connsiteX26" fmla="*/ 8149120 w 9144000"/>
                <a:gd name="connsiteY26" fmla="*/ 1428015 h 1486257"/>
                <a:gd name="connsiteX27" fmla="*/ 8345857 w 9144000"/>
                <a:gd name="connsiteY27" fmla="*/ 1435647 h 1486257"/>
                <a:gd name="connsiteX28" fmla="*/ 8533227 w 9144000"/>
                <a:gd name="connsiteY28" fmla="*/ 1437443 h 1486257"/>
                <a:gd name="connsiteX29" fmla="*/ 8713570 w 9144000"/>
                <a:gd name="connsiteY29" fmla="*/ 1434300 h 1486257"/>
                <a:gd name="connsiteX30" fmla="*/ 8886105 w 9144000"/>
                <a:gd name="connsiteY30" fmla="*/ 1426669 h 1486257"/>
                <a:gd name="connsiteX31" fmla="*/ 9049273 w 9144000"/>
                <a:gd name="connsiteY31" fmla="*/ 1413201 h 1486257"/>
                <a:gd name="connsiteX32" fmla="*/ 9144000 w 9144000"/>
                <a:gd name="connsiteY32" fmla="*/ 1402035 h 1486257"/>
                <a:gd name="connsiteX33" fmla="*/ 9144000 w 9144000"/>
                <a:gd name="connsiteY33" fmla="*/ 1486257 h 1486257"/>
                <a:gd name="connsiteX34" fmla="*/ 0 w 9144000"/>
                <a:gd name="connsiteY34" fmla="*/ 1486257 h 1486257"/>
                <a:gd name="connsiteX35" fmla="*/ 0 w 9144000"/>
                <a:gd name="connsiteY35" fmla="*/ 248990 h 1486257"/>
                <a:gd name="connsiteX36" fmla="*/ 74289 w 9144000"/>
                <a:gd name="connsiteY36" fmla="*/ 220420 h 1486257"/>
                <a:gd name="connsiteX37" fmla="*/ 207010 w 9144000"/>
                <a:gd name="connsiteY37" fmla="*/ 175977 h 1486257"/>
                <a:gd name="connsiteX38" fmla="*/ 350659 w 9144000"/>
                <a:gd name="connsiteY38" fmla="*/ 134227 h 1486257"/>
                <a:gd name="connsiteX39" fmla="*/ 503677 w 9144000"/>
                <a:gd name="connsiteY39" fmla="*/ 97416 h 1486257"/>
                <a:gd name="connsiteX40" fmla="*/ 669187 w 9144000"/>
                <a:gd name="connsiteY40" fmla="*/ 65094 h 1486257"/>
                <a:gd name="connsiteX41" fmla="*/ 844846 w 9144000"/>
                <a:gd name="connsiteY41" fmla="*/ 38607 h 1486257"/>
                <a:gd name="connsiteX42" fmla="*/ 1031434 w 9144000"/>
                <a:gd name="connsiteY42" fmla="*/ 17957 h 1486257"/>
                <a:gd name="connsiteX43" fmla="*/ 1228952 w 9144000"/>
                <a:gd name="connsiteY43" fmla="*/ 4938 h 1486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9144000" h="1486257">
                  <a:moveTo>
                    <a:pt x="1438962" y="0"/>
                  </a:moveTo>
                  <a:lnTo>
                    <a:pt x="1660683" y="4041"/>
                  </a:lnTo>
                  <a:lnTo>
                    <a:pt x="1893332" y="16610"/>
                  </a:lnTo>
                  <a:lnTo>
                    <a:pt x="2139254" y="40852"/>
                  </a:lnTo>
                  <a:lnTo>
                    <a:pt x="2396887" y="74970"/>
                  </a:lnTo>
                  <a:lnTo>
                    <a:pt x="2667791" y="121658"/>
                  </a:lnTo>
                  <a:lnTo>
                    <a:pt x="2951188" y="180915"/>
                  </a:lnTo>
                  <a:lnTo>
                    <a:pt x="3247074" y="253191"/>
                  </a:lnTo>
                  <a:lnTo>
                    <a:pt x="3556234" y="340731"/>
                  </a:lnTo>
                  <a:lnTo>
                    <a:pt x="3878665" y="442636"/>
                  </a:lnTo>
                  <a:lnTo>
                    <a:pt x="4045736" y="500097"/>
                  </a:lnTo>
                  <a:lnTo>
                    <a:pt x="4210464" y="557110"/>
                  </a:lnTo>
                  <a:lnTo>
                    <a:pt x="4531334" y="665300"/>
                  </a:lnTo>
                  <a:lnTo>
                    <a:pt x="4844396" y="764511"/>
                  </a:lnTo>
                  <a:lnTo>
                    <a:pt x="5148872" y="856989"/>
                  </a:lnTo>
                  <a:lnTo>
                    <a:pt x="5444758" y="941835"/>
                  </a:lnTo>
                  <a:lnTo>
                    <a:pt x="5732057" y="1019498"/>
                  </a:lnTo>
                  <a:lnTo>
                    <a:pt x="6010770" y="1089979"/>
                  </a:lnTo>
                  <a:lnTo>
                    <a:pt x="6281675" y="1153276"/>
                  </a:lnTo>
                  <a:lnTo>
                    <a:pt x="6543991" y="1210289"/>
                  </a:lnTo>
                  <a:lnTo>
                    <a:pt x="6797720" y="1259670"/>
                  </a:lnTo>
                  <a:lnTo>
                    <a:pt x="7043642" y="1303216"/>
                  </a:lnTo>
                  <a:lnTo>
                    <a:pt x="7280977" y="1340476"/>
                  </a:lnTo>
                  <a:lnTo>
                    <a:pt x="7510504" y="1371003"/>
                  </a:lnTo>
                  <a:lnTo>
                    <a:pt x="7732224" y="1396142"/>
                  </a:lnTo>
                  <a:lnTo>
                    <a:pt x="7944576" y="1414997"/>
                  </a:lnTo>
                  <a:lnTo>
                    <a:pt x="8149120" y="1428015"/>
                  </a:lnTo>
                  <a:lnTo>
                    <a:pt x="8345857" y="1435647"/>
                  </a:lnTo>
                  <a:lnTo>
                    <a:pt x="8533227" y="1437443"/>
                  </a:lnTo>
                  <a:lnTo>
                    <a:pt x="8713570" y="1434300"/>
                  </a:lnTo>
                  <a:lnTo>
                    <a:pt x="8886105" y="1426669"/>
                  </a:lnTo>
                  <a:lnTo>
                    <a:pt x="9049273" y="1413201"/>
                  </a:lnTo>
                  <a:lnTo>
                    <a:pt x="9144000" y="1402035"/>
                  </a:lnTo>
                  <a:lnTo>
                    <a:pt x="9144000" y="1486257"/>
                  </a:lnTo>
                  <a:lnTo>
                    <a:pt x="0" y="1486257"/>
                  </a:lnTo>
                  <a:lnTo>
                    <a:pt x="0" y="248990"/>
                  </a:lnTo>
                  <a:lnTo>
                    <a:pt x="74289" y="220420"/>
                  </a:lnTo>
                  <a:lnTo>
                    <a:pt x="207010" y="175977"/>
                  </a:lnTo>
                  <a:lnTo>
                    <a:pt x="350659" y="134227"/>
                  </a:lnTo>
                  <a:lnTo>
                    <a:pt x="503677" y="97416"/>
                  </a:lnTo>
                  <a:lnTo>
                    <a:pt x="669187" y="65094"/>
                  </a:lnTo>
                  <a:lnTo>
                    <a:pt x="844846" y="38607"/>
                  </a:lnTo>
                  <a:lnTo>
                    <a:pt x="1031434" y="17957"/>
                  </a:lnTo>
                  <a:lnTo>
                    <a:pt x="1228952" y="4938"/>
                  </a:lnTo>
                  <a:close/>
                </a:path>
              </a:pathLst>
            </a:custGeom>
            <a:solidFill>
              <a:srgbClr val="A115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sz="1800"/>
            </a:p>
          </p:txBody>
        </p:sp>
        <p:sp>
          <p:nvSpPr>
            <p:cNvPr id="24" name="Freeform 23"/>
            <p:cNvSpPr>
              <a:spLocks/>
            </p:cNvSpPr>
            <p:nvPr userDrawn="1"/>
          </p:nvSpPr>
          <p:spPr bwMode="auto">
            <a:xfrm>
              <a:off x="0" y="5475408"/>
              <a:ext cx="7094292" cy="1382592"/>
            </a:xfrm>
            <a:custGeom>
              <a:avLst/>
              <a:gdLst>
                <a:gd name="connsiteX0" fmla="*/ 1440524 w 7094292"/>
                <a:gd name="connsiteY0" fmla="*/ 0 h 1382592"/>
                <a:gd name="connsiteX1" fmla="*/ 1661464 w 7094292"/>
                <a:gd name="connsiteY1" fmla="*/ 5385 h 1382592"/>
                <a:gd name="connsiteX2" fmla="*/ 1895675 w 7094292"/>
                <a:gd name="connsiteY2" fmla="*/ 20191 h 1382592"/>
                <a:gd name="connsiteX3" fmla="*/ 2140817 w 7094292"/>
                <a:gd name="connsiteY3" fmla="*/ 45318 h 1382592"/>
                <a:gd name="connsiteX4" fmla="*/ 2399230 w 7094292"/>
                <a:gd name="connsiteY4" fmla="*/ 80764 h 1382592"/>
                <a:gd name="connsiteX5" fmla="*/ 2668574 w 7094292"/>
                <a:gd name="connsiteY5" fmla="*/ 128774 h 1382592"/>
                <a:gd name="connsiteX6" fmla="*/ 2951969 w 7094292"/>
                <a:gd name="connsiteY6" fmla="*/ 188898 h 1382592"/>
                <a:gd name="connsiteX7" fmla="*/ 3248637 w 7094292"/>
                <a:gd name="connsiteY7" fmla="*/ 262483 h 1382592"/>
                <a:gd name="connsiteX8" fmla="*/ 3557796 w 7094292"/>
                <a:gd name="connsiteY8" fmla="*/ 349528 h 1382592"/>
                <a:gd name="connsiteX9" fmla="*/ 3881008 w 7094292"/>
                <a:gd name="connsiteY9" fmla="*/ 451829 h 1382592"/>
                <a:gd name="connsiteX10" fmla="*/ 4047298 w 7094292"/>
                <a:gd name="connsiteY10" fmla="*/ 509262 h 1382592"/>
                <a:gd name="connsiteX11" fmla="*/ 4211246 w 7094292"/>
                <a:gd name="connsiteY11" fmla="*/ 566694 h 1382592"/>
                <a:gd name="connsiteX12" fmla="*/ 4532896 w 7094292"/>
                <a:gd name="connsiteY12" fmla="*/ 675276 h 1382592"/>
                <a:gd name="connsiteX13" fmla="*/ 4845179 w 7094292"/>
                <a:gd name="connsiteY13" fmla="*/ 778026 h 1382592"/>
                <a:gd name="connsiteX14" fmla="*/ 5149654 w 7094292"/>
                <a:gd name="connsiteY14" fmla="*/ 873596 h 1382592"/>
                <a:gd name="connsiteX15" fmla="*/ 5445540 w 7094292"/>
                <a:gd name="connsiteY15" fmla="*/ 963334 h 1382592"/>
                <a:gd name="connsiteX16" fmla="*/ 5732058 w 7094292"/>
                <a:gd name="connsiteY16" fmla="*/ 1046790 h 1382592"/>
                <a:gd name="connsiteX17" fmla="*/ 6012332 w 7094292"/>
                <a:gd name="connsiteY17" fmla="*/ 1124413 h 1382592"/>
                <a:gd name="connsiteX18" fmla="*/ 6281675 w 7094292"/>
                <a:gd name="connsiteY18" fmla="*/ 1195306 h 1382592"/>
                <a:gd name="connsiteX19" fmla="*/ 6544772 w 7094292"/>
                <a:gd name="connsiteY19" fmla="*/ 1259917 h 1382592"/>
                <a:gd name="connsiteX20" fmla="*/ 6797721 w 7094292"/>
                <a:gd name="connsiteY20" fmla="*/ 1319593 h 1382592"/>
                <a:gd name="connsiteX21" fmla="*/ 7043643 w 7094292"/>
                <a:gd name="connsiteY21" fmla="*/ 1372538 h 1382592"/>
                <a:gd name="connsiteX22" fmla="*/ 7094292 w 7094292"/>
                <a:gd name="connsiteY22" fmla="*/ 1382592 h 1382592"/>
                <a:gd name="connsiteX23" fmla="*/ 0 w 7094292"/>
                <a:gd name="connsiteY23" fmla="*/ 1382592 h 1382592"/>
                <a:gd name="connsiteX24" fmla="*/ 0 w 7094292"/>
                <a:gd name="connsiteY24" fmla="*/ 232823 h 1382592"/>
                <a:gd name="connsiteX25" fmla="*/ 76632 w 7094292"/>
                <a:gd name="connsiteY25" fmla="*/ 205051 h 1382592"/>
                <a:gd name="connsiteX26" fmla="*/ 209353 w 7094292"/>
                <a:gd name="connsiteY26" fmla="*/ 162425 h 1382592"/>
                <a:gd name="connsiteX27" fmla="*/ 352222 w 7094292"/>
                <a:gd name="connsiteY27" fmla="*/ 122941 h 1382592"/>
                <a:gd name="connsiteX28" fmla="*/ 506021 w 7094292"/>
                <a:gd name="connsiteY28" fmla="*/ 87943 h 1382592"/>
                <a:gd name="connsiteX29" fmla="*/ 669968 w 7094292"/>
                <a:gd name="connsiteY29" fmla="*/ 57881 h 1382592"/>
                <a:gd name="connsiteX30" fmla="*/ 846408 w 7094292"/>
                <a:gd name="connsiteY30" fmla="*/ 33203 h 1382592"/>
                <a:gd name="connsiteX31" fmla="*/ 1032996 w 7094292"/>
                <a:gd name="connsiteY31" fmla="*/ 14358 h 1382592"/>
                <a:gd name="connsiteX32" fmla="*/ 1231295 w 7094292"/>
                <a:gd name="connsiteY32" fmla="*/ 3590 h 1382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094292" h="1382592">
                  <a:moveTo>
                    <a:pt x="1440524" y="0"/>
                  </a:moveTo>
                  <a:lnTo>
                    <a:pt x="1661464" y="5385"/>
                  </a:lnTo>
                  <a:lnTo>
                    <a:pt x="1895675" y="20191"/>
                  </a:lnTo>
                  <a:lnTo>
                    <a:pt x="2140817" y="45318"/>
                  </a:lnTo>
                  <a:lnTo>
                    <a:pt x="2399230" y="80764"/>
                  </a:lnTo>
                  <a:lnTo>
                    <a:pt x="2668574" y="128774"/>
                  </a:lnTo>
                  <a:lnTo>
                    <a:pt x="2951969" y="188898"/>
                  </a:lnTo>
                  <a:lnTo>
                    <a:pt x="3248637" y="262483"/>
                  </a:lnTo>
                  <a:lnTo>
                    <a:pt x="3557796" y="349528"/>
                  </a:lnTo>
                  <a:lnTo>
                    <a:pt x="3881008" y="451829"/>
                  </a:lnTo>
                  <a:lnTo>
                    <a:pt x="4047298" y="509262"/>
                  </a:lnTo>
                  <a:lnTo>
                    <a:pt x="4211246" y="566694"/>
                  </a:lnTo>
                  <a:lnTo>
                    <a:pt x="4532896" y="675276"/>
                  </a:lnTo>
                  <a:lnTo>
                    <a:pt x="4845179" y="778026"/>
                  </a:lnTo>
                  <a:lnTo>
                    <a:pt x="5149654" y="873596"/>
                  </a:lnTo>
                  <a:lnTo>
                    <a:pt x="5445540" y="963334"/>
                  </a:lnTo>
                  <a:lnTo>
                    <a:pt x="5732058" y="1046790"/>
                  </a:lnTo>
                  <a:lnTo>
                    <a:pt x="6012332" y="1124413"/>
                  </a:lnTo>
                  <a:lnTo>
                    <a:pt x="6281675" y="1195306"/>
                  </a:lnTo>
                  <a:lnTo>
                    <a:pt x="6544772" y="1259917"/>
                  </a:lnTo>
                  <a:lnTo>
                    <a:pt x="6797721" y="1319593"/>
                  </a:lnTo>
                  <a:lnTo>
                    <a:pt x="7043643" y="1372538"/>
                  </a:lnTo>
                  <a:lnTo>
                    <a:pt x="7094292" y="1382592"/>
                  </a:lnTo>
                  <a:lnTo>
                    <a:pt x="0" y="1382592"/>
                  </a:lnTo>
                  <a:lnTo>
                    <a:pt x="0" y="232823"/>
                  </a:lnTo>
                  <a:lnTo>
                    <a:pt x="76632" y="205051"/>
                  </a:lnTo>
                  <a:lnTo>
                    <a:pt x="209353" y="162425"/>
                  </a:lnTo>
                  <a:lnTo>
                    <a:pt x="352222" y="122941"/>
                  </a:lnTo>
                  <a:lnTo>
                    <a:pt x="506021" y="87943"/>
                  </a:lnTo>
                  <a:lnTo>
                    <a:pt x="669968" y="57881"/>
                  </a:lnTo>
                  <a:lnTo>
                    <a:pt x="846408" y="33203"/>
                  </a:lnTo>
                  <a:lnTo>
                    <a:pt x="1032996" y="14358"/>
                  </a:lnTo>
                  <a:lnTo>
                    <a:pt x="1231295" y="3590"/>
                  </a:lnTo>
                  <a:close/>
                </a:path>
              </a:pathLst>
            </a:cu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n-US" sz="1800"/>
            </a:p>
          </p:txBody>
        </p:sp>
        <p:sp>
          <p:nvSpPr>
            <p:cNvPr id="25" name="Freeform 24"/>
            <p:cNvSpPr>
              <a:spLocks/>
            </p:cNvSpPr>
            <p:nvPr/>
          </p:nvSpPr>
          <p:spPr bwMode="auto">
            <a:xfrm>
              <a:off x="0" y="5214226"/>
              <a:ext cx="9144000" cy="1297833"/>
            </a:xfrm>
            <a:custGeom>
              <a:avLst/>
              <a:gdLst>
                <a:gd name="connsiteX0" fmla="*/ 1167414 w 9144000"/>
                <a:gd name="connsiteY0" fmla="*/ 0 h 1297833"/>
                <a:gd name="connsiteX1" fmla="*/ 1376658 w 9144000"/>
                <a:gd name="connsiteY1" fmla="*/ 449 h 1297833"/>
                <a:gd name="connsiteX2" fmla="*/ 1598393 w 9144000"/>
                <a:gd name="connsiteY2" fmla="*/ 9424 h 1297833"/>
                <a:gd name="connsiteX3" fmla="*/ 1831841 w 9144000"/>
                <a:gd name="connsiteY3" fmla="*/ 26926 h 1297833"/>
                <a:gd name="connsiteX4" fmla="*/ 2079341 w 9144000"/>
                <a:gd name="connsiteY4" fmla="*/ 53403 h 1297833"/>
                <a:gd name="connsiteX5" fmla="*/ 2339334 w 9144000"/>
                <a:gd name="connsiteY5" fmla="*/ 89754 h 1297833"/>
                <a:gd name="connsiteX6" fmla="*/ 2613381 w 9144000"/>
                <a:gd name="connsiteY6" fmla="*/ 135977 h 1297833"/>
                <a:gd name="connsiteX7" fmla="*/ 2901481 w 9144000"/>
                <a:gd name="connsiteY7" fmla="*/ 193867 h 1297833"/>
                <a:gd name="connsiteX8" fmla="*/ 3202073 w 9144000"/>
                <a:gd name="connsiteY8" fmla="*/ 263426 h 1297833"/>
                <a:gd name="connsiteX9" fmla="*/ 3518281 w 9144000"/>
                <a:gd name="connsiteY9" fmla="*/ 345102 h 1297833"/>
                <a:gd name="connsiteX10" fmla="*/ 3848542 w 9144000"/>
                <a:gd name="connsiteY10" fmla="*/ 439791 h 1297833"/>
                <a:gd name="connsiteX11" fmla="*/ 4021090 w 9144000"/>
                <a:gd name="connsiteY11" fmla="*/ 493643 h 1297833"/>
                <a:gd name="connsiteX12" fmla="*/ 4207692 w 9144000"/>
                <a:gd name="connsiteY12" fmla="*/ 551534 h 1297833"/>
                <a:gd name="connsiteX13" fmla="*/ 4570745 w 9144000"/>
                <a:gd name="connsiteY13" fmla="*/ 659687 h 1297833"/>
                <a:gd name="connsiteX14" fmla="*/ 4918183 w 9144000"/>
                <a:gd name="connsiteY14" fmla="*/ 756621 h 1297833"/>
                <a:gd name="connsiteX15" fmla="*/ 5251567 w 9144000"/>
                <a:gd name="connsiteY15" fmla="*/ 843233 h 1297833"/>
                <a:gd name="connsiteX16" fmla="*/ 5570898 w 9144000"/>
                <a:gd name="connsiteY16" fmla="*/ 919972 h 1297833"/>
                <a:gd name="connsiteX17" fmla="*/ 5875394 w 9144000"/>
                <a:gd name="connsiteY17" fmla="*/ 986389 h 1297833"/>
                <a:gd name="connsiteX18" fmla="*/ 6168179 w 9144000"/>
                <a:gd name="connsiteY18" fmla="*/ 1044280 h 1297833"/>
                <a:gd name="connsiteX19" fmla="*/ 6447690 w 9144000"/>
                <a:gd name="connsiteY19" fmla="*/ 1092747 h 1297833"/>
                <a:gd name="connsiteX20" fmla="*/ 6715491 w 9144000"/>
                <a:gd name="connsiteY20" fmla="*/ 1132687 h 1297833"/>
                <a:gd name="connsiteX21" fmla="*/ 6969238 w 9144000"/>
                <a:gd name="connsiteY21" fmla="*/ 1164101 h 1297833"/>
                <a:gd name="connsiteX22" fmla="*/ 7213616 w 9144000"/>
                <a:gd name="connsiteY22" fmla="*/ 1187437 h 1297833"/>
                <a:gd name="connsiteX23" fmla="*/ 7445501 w 9144000"/>
                <a:gd name="connsiteY23" fmla="*/ 1203143 h 1297833"/>
                <a:gd name="connsiteX24" fmla="*/ 7666456 w 9144000"/>
                <a:gd name="connsiteY24" fmla="*/ 1211670 h 1297833"/>
                <a:gd name="connsiteX25" fmla="*/ 7876480 w 9144000"/>
                <a:gd name="connsiteY25" fmla="*/ 1213465 h 1297833"/>
                <a:gd name="connsiteX26" fmla="*/ 8077135 w 9144000"/>
                <a:gd name="connsiteY26" fmla="*/ 1208080 h 1297833"/>
                <a:gd name="connsiteX27" fmla="*/ 8268421 w 9144000"/>
                <a:gd name="connsiteY27" fmla="*/ 1196412 h 1297833"/>
                <a:gd name="connsiteX28" fmla="*/ 8448777 w 9144000"/>
                <a:gd name="connsiteY28" fmla="*/ 1179808 h 1297833"/>
                <a:gd name="connsiteX29" fmla="*/ 8622105 w 9144000"/>
                <a:gd name="connsiteY29" fmla="*/ 1156472 h 1297833"/>
                <a:gd name="connsiteX30" fmla="*/ 8786065 w 9144000"/>
                <a:gd name="connsiteY30" fmla="*/ 1128648 h 1297833"/>
                <a:gd name="connsiteX31" fmla="*/ 8941436 w 9144000"/>
                <a:gd name="connsiteY31" fmla="*/ 1095888 h 1297833"/>
                <a:gd name="connsiteX32" fmla="*/ 9089780 w 9144000"/>
                <a:gd name="connsiteY32" fmla="*/ 1058192 h 1297833"/>
                <a:gd name="connsiteX33" fmla="*/ 9144000 w 9144000"/>
                <a:gd name="connsiteY33" fmla="*/ 1042091 h 1297833"/>
                <a:gd name="connsiteX34" fmla="*/ 9144000 w 9144000"/>
                <a:gd name="connsiteY34" fmla="*/ 1193668 h 1297833"/>
                <a:gd name="connsiteX35" fmla="*/ 8996870 w 9144000"/>
                <a:gd name="connsiteY35" fmla="*/ 1222889 h 1297833"/>
                <a:gd name="connsiteX36" fmla="*/ 8839157 w 9144000"/>
                <a:gd name="connsiteY36" fmla="*/ 1248469 h 1297833"/>
                <a:gd name="connsiteX37" fmla="*/ 8672855 w 9144000"/>
                <a:gd name="connsiteY37" fmla="*/ 1268215 h 1297833"/>
                <a:gd name="connsiteX38" fmla="*/ 8496403 w 9144000"/>
                <a:gd name="connsiteY38" fmla="*/ 1283921 h 1297833"/>
                <a:gd name="connsiteX39" fmla="*/ 8312144 w 9144000"/>
                <a:gd name="connsiteY39" fmla="*/ 1293346 h 1297833"/>
                <a:gd name="connsiteX40" fmla="*/ 8117735 w 9144000"/>
                <a:gd name="connsiteY40" fmla="*/ 1297833 h 1297833"/>
                <a:gd name="connsiteX41" fmla="*/ 7913176 w 9144000"/>
                <a:gd name="connsiteY41" fmla="*/ 1296038 h 1297833"/>
                <a:gd name="connsiteX42" fmla="*/ 7697686 w 9144000"/>
                <a:gd name="connsiteY42" fmla="*/ 1287512 h 1297833"/>
                <a:gd name="connsiteX43" fmla="*/ 7473608 w 9144000"/>
                <a:gd name="connsiteY43" fmla="*/ 1272702 h 1297833"/>
                <a:gd name="connsiteX44" fmla="*/ 7237038 w 9144000"/>
                <a:gd name="connsiteY44" fmla="*/ 1250713 h 1297833"/>
                <a:gd name="connsiteX45" fmla="*/ 6989538 w 9144000"/>
                <a:gd name="connsiteY45" fmla="*/ 1221992 h 1297833"/>
                <a:gd name="connsiteX46" fmla="*/ 6731106 w 9144000"/>
                <a:gd name="connsiteY46" fmla="*/ 1184744 h 1297833"/>
                <a:gd name="connsiteX47" fmla="*/ 6460183 w 9144000"/>
                <a:gd name="connsiteY47" fmla="*/ 1139867 h 1297833"/>
                <a:gd name="connsiteX48" fmla="*/ 6176767 w 9144000"/>
                <a:gd name="connsiteY48" fmla="*/ 1087362 h 1297833"/>
                <a:gd name="connsiteX49" fmla="*/ 5882421 w 9144000"/>
                <a:gd name="connsiteY49" fmla="*/ 1025881 h 1297833"/>
                <a:gd name="connsiteX50" fmla="*/ 5574801 w 9144000"/>
                <a:gd name="connsiteY50" fmla="*/ 955424 h 1297833"/>
                <a:gd name="connsiteX51" fmla="*/ 5253128 w 9144000"/>
                <a:gd name="connsiteY51" fmla="*/ 876890 h 1297833"/>
                <a:gd name="connsiteX52" fmla="*/ 4918183 w 9144000"/>
                <a:gd name="connsiteY52" fmla="*/ 788034 h 1297833"/>
                <a:gd name="connsiteX53" fmla="*/ 4569183 w 9144000"/>
                <a:gd name="connsiteY53" fmla="*/ 689306 h 1297833"/>
                <a:gd name="connsiteX54" fmla="*/ 4207692 w 9144000"/>
                <a:gd name="connsiteY54" fmla="*/ 581602 h 1297833"/>
                <a:gd name="connsiteX55" fmla="*/ 4021090 w 9144000"/>
                <a:gd name="connsiteY55" fmla="*/ 522813 h 1297833"/>
                <a:gd name="connsiteX56" fmla="*/ 3848542 w 9144000"/>
                <a:gd name="connsiteY56" fmla="*/ 469410 h 1297833"/>
                <a:gd name="connsiteX57" fmla="*/ 3518281 w 9144000"/>
                <a:gd name="connsiteY57" fmla="*/ 376067 h 1297833"/>
                <a:gd name="connsiteX58" fmla="*/ 3202073 w 9144000"/>
                <a:gd name="connsiteY58" fmla="*/ 296635 h 1297833"/>
                <a:gd name="connsiteX59" fmla="*/ 2901481 w 9144000"/>
                <a:gd name="connsiteY59" fmla="*/ 229769 h 1297833"/>
                <a:gd name="connsiteX60" fmla="*/ 2613381 w 9144000"/>
                <a:gd name="connsiteY60" fmla="*/ 176366 h 1297833"/>
                <a:gd name="connsiteX61" fmla="*/ 2339334 w 9144000"/>
                <a:gd name="connsiteY61" fmla="*/ 135079 h 1297833"/>
                <a:gd name="connsiteX62" fmla="*/ 2079341 w 9144000"/>
                <a:gd name="connsiteY62" fmla="*/ 104563 h 1297833"/>
                <a:gd name="connsiteX63" fmla="*/ 1831841 w 9144000"/>
                <a:gd name="connsiteY63" fmla="*/ 84368 h 1297833"/>
                <a:gd name="connsiteX64" fmla="*/ 1598393 w 9144000"/>
                <a:gd name="connsiteY64" fmla="*/ 74047 h 1297833"/>
                <a:gd name="connsiteX65" fmla="*/ 1376658 w 9144000"/>
                <a:gd name="connsiteY65" fmla="*/ 72700 h 1297833"/>
                <a:gd name="connsiteX66" fmla="*/ 1167414 w 9144000"/>
                <a:gd name="connsiteY66" fmla="*/ 79881 h 1297833"/>
                <a:gd name="connsiteX67" fmla="*/ 970663 w 9144000"/>
                <a:gd name="connsiteY67" fmla="*/ 94241 h 1297833"/>
                <a:gd name="connsiteX68" fmla="*/ 785623 w 9144000"/>
                <a:gd name="connsiteY68" fmla="*/ 115333 h 1297833"/>
                <a:gd name="connsiteX69" fmla="*/ 612294 w 9144000"/>
                <a:gd name="connsiteY69" fmla="*/ 142708 h 1297833"/>
                <a:gd name="connsiteX70" fmla="*/ 450677 w 9144000"/>
                <a:gd name="connsiteY70" fmla="*/ 175019 h 1297833"/>
                <a:gd name="connsiteX71" fmla="*/ 299990 w 9144000"/>
                <a:gd name="connsiteY71" fmla="*/ 211818 h 1297833"/>
                <a:gd name="connsiteX72" fmla="*/ 160234 w 9144000"/>
                <a:gd name="connsiteY72" fmla="*/ 252656 h 1297833"/>
                <a:gd name="connsiteX73" fmla="*/ 31409 w 9144000"/>
                <a:gd name="connsiteY73" fmla="*/ 296635 h 1297833"/>
                <a:gd name="connsiteX74" fmla="*/ 0 w 9144000"/>
                <a:gd name="connsiteY74" fmla="*/ 308749 h 1297833"/>
                <a:gd name="connsiteX75" fmla="*/ 0 w 9144000"/>
                <a:gd name="connsiteY75" fmla="*/ 161990 h 1297833"/>
                <a:gd name="connsiteX76" fmla="*/ 31409 w 9144000"/>
                <a:gd name="connsiteY76" fmla="*/ 152132 h 1297833"/>
                <a:gd name="connsiteX77" fmla="*/ 160234 w 9144000"/>
                <a:gd name="connsiteY77" fmla="*/ 118026 h 1297833"/>
                <a:gd name="connsiteX78" fmla="*/ 299990 w 9144000"/>
                <a:gd name="connsiteY78" fmla="*/ 86612 h 1297833"/>
                <a:gd name="connsiteX79" fmla="*/ 450677 w 9144000"/>
                <a:gd name="connsiteY79" fmla="*/ 59237 h 1297833"/>
                <a:gd name="connsiteX80" fmla="*/ 612294 w 9144000"/>
                <a:gd name="connsiteY80" fmla="*/ 35902 h 1297833"/>
                <a:gd name="connsiteX81" fmla="*/ 785623 w 9144000"/>
                <a:gd name="connsiteY81" fmla="*/ 17951 h 1297833"/>
                <a:gd name="connsiteX82" fmla="*/ 970663 w 9144000"/>
                <a:gd name="connsiteY82" fmla="*/ 5834 h 1297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9144000" h="1297833">
                  <a:moveTo>
                    <a:pt x="1167414" y="0"/>
                  </a:moveTo>
                  <a:lnTo>
                    <a:pt x="1376658" y="449"/>
                  </a:lnTo>
                  <a:lnTo>
                    <a:pt x="1598393" y="9424"/>
                  </a:lnTo>
                  <a:lnTo>
                    <a:pt x="1831841" y="26926"/>
                  </a:lnTo>
                  <a:lnTo>
                    <a:pt x="2079341" y="53403"/>
                  </a:lnTo>
                  <a:lnTo>
                    <a:pt x="2339334" y="89754"/>
                  </a:lnTo>
                  <a:lnTo>
                    <a:pt x="2613381" y="135977"/>
                  </a:lnTo>
                  <a:lnTo>
                    <a:pt x="2901481" y="193867"/>
                  </a:lnTo>
                  <a:lnTo>
                    <a:pt x="3202073" y="263426"/>
                  </a:lnTo>
                  <a:lnTo>
                    <a:pt x="3518281" y="345102"/>
                  </a:lnTo>
                  <a:lnTo>
                    <a:pt x="3848542" y="439791"/>
                  </a:lnTo>
                  <a:lnTo>
                    <a:pt x="4021090" y="493643"/>
                  </a:lnTo>
                  <a:lnTo>
                    <a:pt x="4207692" y="551534"/>
                  </a:lnTo>
                  <a:lnTo>
                    <a:pt x="4570745" y="659687"/>
                  </a:lnTo>
                  <a:lnTo>
                    <a:pt x="4918183" y="756621"/>
                  </a:lnTo>
                  <a:lnTo>
                    <a:pt x="5251567" y="843233"/>
                  </a:lnTo>
                  <a:lnTo>
                    <a:pt x="5570898" y="919972"/>
                  </a:lnTo>
                  <a:lnTo>
                    <a:pt x="5875394" y="986389"/>
                  </a:lnTo>
                  <a:lnTo>
                    <a:pt x="6168179" y="1044280"/>
                  </a:lnTo>
                  <a:lnTo>
                    <a:pt x="6447690" y="1092747"/>
                  </a:lnTo>
                  <a:lnTo>
                    <a:pt x="6715491" y="1132687"/>
                  </a:lnTo>
                  <a:lnTo>
                    <a:pt x="6969238" y="1164101"/>
                  </a:lnTo>
                  <a:lnTo>
                    <a:pt x="7213616" y="1187437"/>
                  </a:lnTo>
                  <a:lnTo>
                    <a:pt x="7445501" y="1203143"/>
                  </a:lnTo>
                  <a:lnTo>
                    <a:pt x="7666456" y="1211670"/>
                  </a:lnTo>
                  <a:lnTo>
                    <a:pt x="7876480" y="1213465"/>
                  </a:lnTo>
                  <a:lnTo>
                    <a:pt x="8077135" y="1208080"/>
                  </a:lnTo>
                  <a:lnTo>
                    <a:pt x="8268421" y="1196412"/>
                  </a:lnTo>
                  <a:lnTo>
                    <a:pt x="8448777" y="1179808"/>
                  </a:lnTo>
                  <a:lnTo>
                    <a:pt x="8622105" y="1156472"/>
                  </a:lnTo>
                  <a:lnTo>
                    <a:pt x="8786065" y="1128648"/>
                  </a:lnTo>
                  <a:lnTo>
                    <a:pt x="8941436" y="1095888"/>
                  </a:lnTo>
                  <a:lnTo>
                    <a:pt x="9089780" y="1058192"/>
                  </a:lnTo>
                  <a:lnTo>
                    <a:pt x="9144000" y="1042091"/>
                  </a:lnTo>
                  <a:lnTo>
                    <a:pt x="9144000" y="1193668"/>
                  </a:lnTo>
                  <a:lnTo>
                    <a:pt x="8996870" y="1222889"/>
                  </a:lnTo>
                  <a:lnTo>
                    <a:pt x="8839157" y="1248469"/>
                  </a:lnTo>
                  <a:lnTo>
                    <a:pt x="8672855" y="1268215"/>
                  </a:lnTo>
                  <a:lnTo>
                    <a:pt x="8496403" y="1283921"/>
                  </a:lnTo>
                  <a:lnTo>
                    <a:pt x="8312144" y="1293346"/>
                  </a:lnTo>
                  <a:lnTo>
                    <a:pt x="8117735" y="1297833"/>
                  </a:lnTo>
                  <a:lnTo>
                    <a:pt x="7913176" y="1296038"/>
                  </a:lnTo>
                  <a:lnTo>
                    <a:pt x="7697686" y="1287512"/>
                  </a:lnTo>
                  <a:lnTo>
                    <a:pt x="7473608" y="1272702"/>
                  </a:lnTo>
                  <a:lnTo>
                    <a:pt x="7237038" y="1250713"/>
                  </a:lnTo>
                  <a:lnTo>
                    <a:pt x="6989538" y="1221992"/>
                  </a:lnTo>
                  <a:lnTo>
                    <a:pt x="6731106" y="1184744"/>
                  </a:lnTo>
                  <a:lnTo>
                    <a:pt x="6460183" y="1139867"/>
                  </a:lnTo>
                  <a:lnTo>
                    <a:pt x="6176767" y="1087362"/>
                  </a:lnTo>
                  <a:lnTo>
                    <a:pt x="5882421" y="1025881"/>
                  </a:lnTo>
                  <a:lnTo>
                    <a:pt x="5574801" y="955424"/>
                  </a:lnTo>
                  <a:lnTo>
                    <a:pt x="5253128" y="876890"/>
                  </a:lnTo>
                  <a:lnTo>
                    <a:pt x="4918183" y="788034"/>
                  </a:lnTo>
                  <a:lnTo>
                    <a:pt x="4569183" y="689306"/>
                  </a:lnTo>
                  <a:lnTo>
                    <a:pt x="4207692" y="581602"/>
                  </a:lnTo>
                  <a:lnTo>
                    <a:pt x="4021090" y="522813"/>
                  </a:lnTo>
                  <a:lnTo>
                    <a:pt x="3848542" y="469410"/>
                  </a:lnTo>
                  <a:lnTo>
                    <a:pt x="3518281" y="376067"/>
                  </a:lnTo>
                  <a:lnTo>
                    <a:pt x="3202073" y="296635"/>
                  </a:lnTo>
                  <a:lnTo>
                    <a:pt x="2901481" y="229769"/>
                  </a:lnTo>
                  <a:lnTo>
                    <a:pt x="2613381" y="176366"/>
                  </a:lnTo>
                  <a:lnTo>
                    <a:pt x="2339334" y="135079"/>
                  </a:lnTo>
                  <a:lnTo>
                    <a:pt x="2079341" y="104563"/>
                  </a:lnTo>
                  <a:lnTo>
                    <a:pt x="1831841" y="84368"/>
                  </a:lnTo>
                  <a:lnTo>
                    <a:pt x="1598393" y="74047"/>
                  </a:lnTo>
                  <a:lnTo>
                    <a:pt x="1376658" y="72700"/>
                  </a:lnTo>
                  <a:lnTo>
                    <a:pt x="1167414" y="79881"/>
                  </a:lnTo>
                  <a:lnTo>
                    <a:pt x="970663" y="94241"/>
                  </a:lnTo>
                  <a:lnTo>
                    <a:pt x="785623" y="115333"/>
                  </a:lnTo>
                  <a:lnTo>
                    <a:pt x="612294" y="142708"/>
                  </a:lnTo>
                  <a:lnTo>
                    <a:pt x="450677" y="175019"/>
                  </a:lnTo>
                  <a:lnTo>
                    <a:pt x="299990" y="211818"/>
                  </a:lnTo>
                  <a:lnTo>
                    <a:pt x="160234" y="252656"/>
                  </a:lnTo>
                  <a:lnTo>
                    <a:pt x="31409" y="296635"/>
                  </a:lnTo>
                  <a:lnTo>
                    <a:pt x="0" y="308749"/>
                  </a:lnTo>
                  <a:lnTo>
                    <a:pt x="0" y="161990"/>
                  </a:lnTo>
                  <a:lnTo>
                    <a:pt x="31409" y="152132"/>
                  </a:lnTo>
                  <a:lnTo>
                    <a:pt x="160234" y="118026"/>
                  </a:lnTo>
                  <a:lnTo>
                    <a:pt x="299990" y="86612"/>
                  </a:lnTo>
                  <a:lnTo>
                    <a:pt x="450677" y="59237"/>
                  </a:lnTo>
                  <a:lnTo>
                    <a:pt x="612294" y="35902"/>
                  </a:lnTo>
                  <a:lnTo>
                    <a:pt x="785623" y="17951"/>
                  </a:lnTo>
                  <a:lnTo>
                    <a:pt x="970663" y="5834"/>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sz="1800"/>
            </a:p>
          </p:txBody>
        </p:sp>
        <p:sp>
          <p:nvSpPr>
            <p:cNvPr id="26" name="Freeform 25"/>
            <p:cNvSpPr>
              <a:spLocks/>
            </p:cNvSpPr>
            <p:nvPr/>
          </p:nvSpPr>
          <p:spPr bwMode="auto">
            <a:xfrm>
              <a:off x="0" y="5071518"/>
              <a:ext cx="4263906" cy="662844"/>
            </a:xfrm>
            <a:custGeom>
              <a:avLst/>
              <a:gdLst>
                <a:gd name="connsiteX0" fmla="*/ 1183641 w 4263906"/>
                <a:gd name="connsiteY0" fmla="*/ 0 h 662844"/>
                <a:gd name="connsiteX1" fmla="*/ 1376548 w 4263906"/>
                <a:gd name="connsiteY1" fmla="*/ 4485 h 662844"/>
                <a:gd name="connsiteX2" fmla="*/ 1577265 w 4263906"/>
                <a:gd name="connsiteY2" fmla="*/ 15697 h 662844"/>
                <a:gd name="connsiteX3" fmla="*/ 1789697 w 4263906"/>
                <a:gd name="connsiteY3" fmla="*/ 33636 h 662844"/>
                <a:gd name="connsiteX4" fmla="*/ 2011501 w 4263906"/>
                <a:gd name="connsiteY4" fmla="*/ 58302 h 662844"/>
                <a:gd name="connsiteX5" fmla="*/ 2243458 w 4263906"/>
                <a:gd name="connsiteY5" fmla="*/ 91040 h 662844"/>
                <a:gd name="connsiteX6" fmla="*/ 2484787 w 4263906"/>
                <a:gd name="connsiteY6" fmla="*/ 131851 h 662844"/>
                <a:gd name="connsiteX7" fmla="*/ 2737051 w 4263906"/>
                <a:gd name="connsiteY7" fmla="*/ 181632 h 662844"/>
                <a:gd name="connsiteX8" fmla="*/ 3000248 w 4263906"/>
                <a:gd name="connsiteY8" fmla="*/ 240830 h 662844"/>
                <a:gd name="connsiteX9" fmla="*/ 3273598 w 4263906"/>
                <a:gd name="connsiteY9" fmla="*/ 309447 h 662844"/>
                <a:gd name="connsiteX10" fmla="*/ 3557101 w 4263906"/>
                <a:gd name="connsiteY10" fmla="*/ 388378 h 662844"/>
                <a:gd name="connsiteX11" fmla="*/ 3852319 w 4263906"/>
                <a:gd name="connsiteY11" fmla="*/ 478073 h 662844"/>
                <a:gd name="connsiteX12" fmla="*/ 4004614 w 4263906"/>
                <a:gd name="connsiteY12" fmla="*/ 527853 h 662844"/>
                <a:gd name="connsiteX13" fmla="*/ 4124888 w 4263906"/>
                <a:gd name="connsiteY13" fmla="*/ 567767 h 662844"/>
                <a:gd name="connsiteX14" fmla="*/ 4241257 w 4263906"/>
                <a:gd name="connsiteY14" fmla="*/ 606336 h 662844"/>
                <a:gd name="connsiteX15" fmla="*/ 4263906 w 4263906"/>
                <a:gd name="connsiteY15" fmla="*/ 662844 h 662844"/>
                <a:gd name="connsiteX16" fmla="*/ 4143632 w 4263906"/>
                <a:gd name="connsiteY16" fmla="*/ 626069 h 662844"/>
                <a:gd name="connsiteX17" fmla="*/ 4022577 w 4263906"/>
                <a:gd name="connsiteY17" fmla="*/ 587949 h 662844"/>
                <a:gd name="connsiteX18" fmla="*/ 3849976 w 4263906"/>
                <a:gd name="connsiteY18" fmla="*/ 535029 h 662844"/>
                <a:gd name="connsiteX19" fmla="*/ 3519613 w 4263906"/>
                <a:gd name="connsiteY19" fmla="*/ 439952 h 662844"/>
                <a:gd name="connsiteX20" fmla="*/ 3203308 w 4263906"/>
                <a:gd name="connsiteY20" fmla="*/ 357882 h 662844"/>
                <a:gd name="connsiteX21" fmla="*/ 2902623 w 4263906"/>
                <a:gd name="connsiteY21" fmla="*/ 288817 h 662844"/>
                <a:gd name="connsiteX22" fmla="*/ 2614433 w 4263906"/>
                <a:gd name="connsiteY22" fmla="*/ 231412 h 662844"/>
                <a:gd name="connsiteX23" fmla="*/ 2340302 w 4263906"/>
                <a:gd name="connsiteY23" fmla="*/ 184771 h 662844"/>
                <a:gd name="connsiteX24" fmla="*/ 2080229 w 4263906"/>
                <a:gd name="connsiteY24" fmla="*/ 149342 h 662844"/>
                <a:gd name="connsiteX25" fmla="*/ 1832652 w 4263906"/>
                <a:gd name="connsiteY25" fmla="*/ 123330 h 662844"/>
                <a:gd name="connsiteX26" fmla="*/ 1599133 w 4263906"/>
                <a:gd name="connsiteY26" fmla="*/ 106288 h 662844"/>
                <a:gd name="connsiteX27" fmla="*/ 1377329 w 4263906"/>
                <a:gd name="connsiteY27" fmla="*/ 97767 h 662844"/>
                <a:gd name="connsiteX28" fmla="*/ 1168021 w 4263906"/>
                <a:gd name="connsiteY28" fmla="*/ 96870 h 662844"/>
                <a:gd name="connsiteX29" fmla="*/ 971209 w 4263906"/>
                <a:gd name="connsiteY29" fmla="*/ 103598 h 662844"/>
                <a:gd name="connsiteX30" fmla="*/ 786112 w 4263906"/>
                <a:gd name="connsiteY30" fmla="*/ 116603 h 662844"/>
                <a:gd name="connsiteX31" fmla="*/ 612730 w 4263906"/>
                <a:gd name="connsiteY31" fmla="*/ 134991 h 662844"/>
                <a:gd name="connsiteX32" fmla="*/ 451063 w 4263906"/>
                <a:gd name="connsiteY32" fmla="*/ 158311 h 662844"/>
                <a:gd name="connsiteX33" fmla="*/ 300330 w 4263906"/>
                <a:gd name="connsiteY33" fmla="*/ 186117 h 662844"/>
                <a:gd name="connsiteX34" fmla="*/ 160531 w 4263906"/>
                <a:gd name="connsiteY34" fmla="*/ 218407 h 662844"/>
                <a:gd name="connsiteX35" fmla="*/ 31665 w 4263906"/>
                <a:gd name="connsiteY35" fmla="*/ 253388 h 662844"/>
                <a:gd name="connsiteX36" fmla="*/ 0 w 4263906"/>
                <a:gd name="connsiteY36" fmla="*/ 263197 h 662844"/>
                <a:gd name="connsiteX37" fmla="*/ 0 w 4263906"/>
                <a:gd name="connsiteY37" fmla="*/ 125177 h 662844"/>
                <a:gd name="connsiteX38" fmla="*/ 104299 w 4263906"/>
                <a:gd name="connsiteY38" fmla="*/ 100907 h 662844"/>
                <a:gd name="connsiteX39" fmla="*/ 231602 w 4263906"/>
                <a:gd name="connsiteY39" fmla="*/ 75792 h 662844"/>
                <a:gd name="connsiteX40" fmla="*/ 366715 w 4263906"/>
                <a:gd name="connsiteY40" fmla="*/ 52920 h 662844"/>
                <a:gd name="connsiteX41" fmla="*/ 511200 w 4263906"/>
                <a:gd name="connsiteY41" fmla="*/ 33636 h 662844"/>
                <a:gd name="connsiteX42" fmla="*/ 665838 w 4263906"/>
                <a:gd name="connsiteY42" fmla="*/ 18836 h 662844"/>
                <a:gd name="connsiteX43" fmla="*/ 829848 w 4263906"/>
                <a:gd name="connsiteY43" fmla="*/ 7176 h 662844"/>
                <a:gd name="connsiteX44" fmla="*/ 1001668 w 4263906"/>
                <a:gd name="connsiteY44" fmla="*/ 897 h 66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4263906" h="662844">
                  <a:moveTo>
                    <a:pt x="1183641" y="0"/>
                  </a:moveTo>
                  <a:lnTo>
                    <a:pt x="1376548" y="4485"/>
                  </a:lnTo>
                  <a:lnTo>
                    <a:pt x="1577265" y="15697"/>
                  </a:lnTo>
                  <a:lnTo>
                    <a:pt x="1789697" y="33636"/>
                  </a:lnTo>
                  <a:lnTo>
                    <a:pt x="2011501" y="58302"/>
                  </a:lnTo>
                  <a:lnTo>
                    <a:pt x="2243458" y="91040"/>
                  </a:lnTo>
                  <a:lnTo>
                    <a:pt x="2484787" y="131851"/>
                  </a:lnTo>
                  <a:lnTo>
                    <a:pt x="2737051" y="181632"/>
                  </a:lnTo>
                  <a:lnTo>
                    <a:pt x="3000248" y="240830"/>
                  </a:lnTo>
                  <a:lnTo>
                    <a:pt x="3273598" y="309447"/>
                  </a:lnTo>
                  <a:lnTo>
                    <a:pt x="3557101" y="388378"/>
                  </a:lnTo>
                  <a:lnTo>
                    <a:pt x="3852319" y="478073"/>
                  </a:lnTo>
                  <a:lnTo>
                    <a:pt x="4004614" y="527853"/>
                  </a:lnTo>
                  <a:lnTo>
                    <a:pt x="4124888" y="567767"/>
                  </a:lnTo>
                  <a:lnTo>
                    <a:pt x="4241257" y="606336"/>
                  </a:lnTo>
                  <a:lnTo>
                    <a:pt x="4263906" y="662844"/>
                  </a:lnTo>
                  <a:lnTo>
                    <a:pt x="4143632" y="626069"/>
                  </a:lnTo>
                  <a:lnTo>
                    <a:pt x="4022577" y="587949"/>
                  </a:lnTo>
                  <a:lnTo>
                    <a:pt x="3849976" y="535029"/>
                  </a:lnTo>
                  <a:lnTo>
                    <a:pt x="3519613" y="439952"/>
                  </a:lnTo>
                  <a:lnTo>
                    <a:pt x="3203308" y="357882"/>
                  </a:lnTo>
                  <a:lnTo>
                    <a:pt x="2902623" y="288817"/>
                  </a:lnTo>
                  <a:lnTo>
                    <a:pt x="2614433" y="231412"/>
                  </a:lnTo>
                  <a:lnTo>
                    <a:pt x="2340302" y="184771"/>
                  </a:lnTo>
                  <a:lnTo>
                    <a:pt x="2080229" y="149342"/>
                  </a:lnTo>
                  <a:lnTo>
                    <a:pt x="1832652" y="123330"/>
                  </a:lnTo>
                  <a:lnTo>
                    <a:pt x="1599133" y="106288"/>
                  </a:lnTo>
                  <a:lnTo>
                    <a:pt x="1377329" y="97767"/>
                  </a:lnTo>
                  <a:lnTo>
                    <a:pt x="1168021" y="96870"/>
                  </a:lnTo>
                  <a:lnTo>
                    <a:pt x="971209" y="103598"/>
                  </a:lnTo>
                  <a:lnTo>
                    <a:pt x="786112" y="116603"/>
                  </a:lnTo>
                  <a:lnTo>
                    <a:pt x="612730" y="134991"/>
                  </a:lnTo>
                  <a:lnTo>
                    <a:pt x="451063" y="158311"/>
                  </a:lnTo>
                  <a:lnTo>
                    <a:pt x="300330" y="186117"/>
                  </a:lnTo>
                  <a:lnTo>
                    <a:pt x="160531" y="218407"/>
                  </a:lnTo>
                  <a:lnTo>
                    <a:pt x="31665" y="253388"/>
                  </a:lnTo>
                  <a:lnTo>
                    <a:pt x="0" y="263197"/>
                  </a:lnTo>
                  <a:lnTo>
                    <a:pt x="0" y="125177"/>
                  </a:lnTo>
                  <a:lnTo>
                    <a:pt x="104299" y="100907"/>
                  </a:lnTo>
                  <a:lnTo>
                    <a:pt x="231602" y="75792"/>
                  </a:lnTo>
                  <a:lnTo>
                    <a:pt x="366715" y="52920"/>
                  </a:lnTo>
                  <a:lnTo>
                    <a:pt x="511200" y="33636"/>
                  </a:lnTo>
                  <a:lnTo>
                    <a:pt x="665838" y="18836"/>
                  </a:lnTo>
                  <a:lnTo>
                    <a:pt x="829848" y="7176"/>
                  </a:lnTo>
                  <a:lnTo>
                    <a:pt x="1001668" y="897"/>
                  </a:lnTo>
                  <a:close/>
                </a:path>
              </a:pathLst>
            </a:custGeom>
            <a:solidFill>
              <a:srgbClr val="A115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sz="1800"/>
            </a:p>
          </p:txBody>
        </p:sp>
        <p:sp>
          <p:nvSpPr>
            <p:cNvPr id="27" name="Freeform 26"/>
            <p:cNvSpPr>
              <a:spLocks/>
            </p:cNvSpPr>
            <p:nvPr/>
          </p:nvSpPr>
          <p:spPr bwMode="auto">
            <a:xfrm>
              <a:off x="4256880" y="5842947"/>
              <a:ext cx="4887120" cy="845476"/>
            </a:xfrm>
            <a:custGeom>
              <a:avLst/>
              <a:gdLst>
                <a:gd name="connsiteX0" fmla="*/ 0 w 4887120"/>
                <a:gd name="connsiteY0" fmla="*/ 0 h 845476"/>
                <a:gd name="connsiteX1" fmla="*/ 202191 w 4887120"/>
                <a:gd name="connsiteY1" fmla="*/ 66004 h 845476"/>
                <a:gd name="connsiteX2" fmla="*/ 590960 w 4887120"/>
                <a:gd name="connsiteY2" fmla="*/ 184092 h 845476"/>
                <a:gd name="connsiteX3" fmla="*/ 964896 w 4887120"/>
                <a:gd name="connsiteY3" fmla="*/ 288710 h 845476"/>
                <a:gd name="connsiteX4" fmla="*/ 1322438 w 4887120"/>
                <a:gd name="connsiteY4" fmla="*/ 380756 h 845476"/>
                <a:gd name="connsiteX5" fmla="*/ 1665147 w 4887120"/>
                <a:gd name="connsiteY5" fmla="*/ 458883 h 845476"/>
                <a:gd name="connsiteX6" fmla="*/ 1992244 w 4887120"/>
                <a:gd name="connsiteY6" fmla="*/ 525336 h 845476"/>
                <a:gd name="connsiteX7" fmla="*/ 2305288 w 4887120"/>
                <a:gd name="connsiteY7" fmla="*/ 580563 h 845476"/>
                <a:gd name="connsiteX8" fmla="*/ 2602719 w 4887120"/>
                <a:gd name="connsiteY8" fmla="*/ 625015 h 845476"/>
                <a:gd name="connsiteX9" fmla="*/ 2886099 w 4887120"/>
                <a:gd name="connsiteY9" fmla="*/ 658690 h 845476"/>
                <a:gd name="connsiteX10" fmla="*/ 3154646 w 4887120"/>
                <a:gd name="connsiteY10" fmla="*/ 683385 h 845476"/>
                <a:gd name="connsiteX11" fmla="*/ 3409922 w 4887120"/>
                <a:gd name="connsiteY11" fmla="*/ 698652 h 845476"/>
                <a:gd name="connsiteX12" fmla="*/ 3652707 w 4887120"/>
                <a:gd name="connsiteY12" fmla="*/ 705836 h 845476"/>
                <a:gd name="connsiteX13" fmla="*/ 3880659 w 4887120"/>
                <a:gd name="connsiteY13" fmla="*/ 705387 h 845476"/>
                <a:gd name="connsiteX14" fmla="*/ 4096902 w 4887120"/>
                <a:gd name="connsiteY14" fmla="*/ 697305 h 845476"/>
                <a:gd name="connsiteX15" fmla="*/ 4300654 w 4887120"/>
                <a:gd name="connsiteY15" fmla="*/ 683385 h 845476"/>
                <a:gd name="connsiteX16" fmla="*/ 4491135 w 4887120"/>
                <a:gd name="connsiteY16" fmla="*/ 663180 h 845476"/>
                <a:gd name="connsiteX17" fmla="*/ 4669906 w 4887120"/>
                <a:gd name="connsiteY17" fmla="*/ 638036 h 845476"/>
                <a:gd name="connsiteX18" fmla="*/ 4836186 w 4887120"/>
                <a:gd name="connsiteY18" fmla="*/ 608402 h 845476"/>
                <a:gd name="connsiteX19" fmla="*/ 4887120 w 4887120"/>
                <a:gd name="connsiteY19" fmla="*/ 597361 h 845476"/>
                <a:gd name="connsiteX20" fmla="*/ 4887120 w 4887120"/>
                <a:gd name="connsiteY20" fmla="*/ 782168 h 845476"/>
                <a:gd name="connsiteX21" fmla="*/ 4884588 w 4887120"/>
                <a:gd name="connsiteY21" fmla="*/ 782616 h 845476"/>
                <a:gd name="connsiteX22" fmla="*/ 4722210 w 4887120"/>
                <a:gd name="connsiteY22" fmla="*/ 805964 h 845476"/>
                <a:gd name="connsiteX23" fmla="*/ 4546562 w 4887120"/>
                <a:gd name="connsiteY23" fmla="*/ 824373 h 845476"/>
                <a:gd name="connsiteX24" fmla="*/ 4357642 w 4887120"/>
                <a:gd name="connsiteY24" fmla="*/ 837843 h 845476"/>
                <a:gd name="connsiteX25" fmla="*/ 4157794 w 4887120"/>
                <a:gd name="connsiteY25" fmla="*/ 845027 h 845476"/>
                <a:gd name="connsiteX26" fmla="*/ 3943893 w 4887120"/>
                <a:gd name="connsiteY26" fmla="*/ 845476 h 845476"/>
                <a:gd name="connsiteX27" fmla="*/ 3715940 w 4887120"/>
                <a:gd name="connsiteY27" fmla="*/ 839190 h 845476"/>
                <a:gd name="connsiteX28" fmla="*/ 3475497 w 4887120"/>
                <a:gd name="connsiteY28" fmla="*/ 824822 h 845476"/>
                <a:gd name="connsiteX29" fmla="*/ 3220221 w 4887120"/>
                <a:gd name="connsiteY29" fmla="*/ 802821 h 845476"/>
                <a:gd name="connsiteX30" fmla="*/ 2950113 w 4887120"/>
                <a:gd name="connsiteY30" fmla="*/ 771390 h 845476"/>
                <a:gd name="connsiteX31" fmla="*/ 2665953 w 4887120"/>
                <a:gd name="connsiteY31" fmla="*/ 730531 h 845476"/>
                <a:gd name="connsiteX32" fmla="*/ 2366960 w 4887120"/>
                <a:gd name="connsiteY32" fmla="*/ 679793 h 845476"/>
                <a:gd name="connsiteX33" fmla="*/ 2052354 w 4887120"/>
                <a:gd name="connsiteY33" fmla="*/ 618729 h 845476"/>
                <a:gd name="connsiteX34" fmla="*/ 1720574 w 4887120"/>
                <a:gd name="connsiteY34" fmla="*/ 545541 h 845476"/>
                <a:gd name="connsiteX35" fmla="*/ 1374742 w 4887120"/>
                <a:gd name="connsiteY35" fmla="*/ 460679 h 845476"/>
                <a:gd name="connsiteX36" fmla="*/ 1010174 w 4887120"/>
                <a:gd name="connsiteY36" fmla="*/ 363245 h 845476"/>
                <a:gd name="connsiteX37" fmla="*/ 629993 w 4887120"/>
                <a:gd name="connsiteY37" fmla="*/ 253239 h 845476"/>
                <a:gd name="connsiteX38" fmla="*/ 233417 w 4887120"/>
                <a:gd name="connsiteY38" fmla="*/ 129314 h 845476"/>
                <a:gd name="connsiteX39" fmla="*/ 26543 w 4887120"/>
                <a:gd name="connsiteY39" fmla="*/ 61065 h 845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887120" h="845476">
                  <a:moveTo>
                    <a:pt x="0" y="0"/>
                  </a:moveTo>
                  <a:lnTo>
                    <a:pt x="202191" y="66004"/>
                  </a:lnTo>
                  <a:lnTo>
                    <a:pt x="590960" y="184092"/>
                  </a:lnTo>
                  <a:lnTo>
                    <a:pt x="964896" y="288710"/>
                  </a:lnTo>
                  <a:lnTo>
                    <a:pt x="1322438" y="380756"/>
                  </a:lnTo>
                  <a:lnTo>
                    <a:pt x="1665147" y="458883"/>
                  </a:lnTo>
                  <a:lnTo>
                    <a:pt x="1992244" y="525336"/>
                  </a:lnTo>
                  <a:lnTo>
                    <a:pt x="2305288" y="580563"/>
                  </a:lnTo>
                  <a:lnTo>
                    <a:pt x="2602719" y="625015"/>
                  </a:lnTo>
                  <a:lnTo>
                    <a:pt x="2886099" y="658690"/>
                  </a:lnTo>
                  <a:lnTo>
                    <a:pt x="3154646" y="683385"/>
                  </a:lnTo>
                  <a:lnTo>
                    <a:pt x="3409922" y="698652"/>
                  </a:lnTo>
                  <a:lnTo>
                    <a:pt x="3652707" y="705836"/>
                  </a:lnTo>
                  <a:lnTo>
                    <a:pt x="3880659" y="705387"/>
                  </a:lnTo>
                  <a:lnTo>
                    <a:pt x="4096902" y="697305"/>
                  </a:lnTo>
                  <a:lnTo>
                    <a:pt x="4300654" y="683385"/>
                  </a:lnTo>
                  <a:lnTo>
                    <a:pt x="4491135" y="663180"/>
                  </a:lnTo>
                  <a:lnTo>
                    <a:pt x="4669906" y="638036"/>
                  </a:lnTo>
                  <a:lnTo>
                    <a:pt x="4836186" y="608402"/>
                  </a:lnTo>
                  <a:lnTo>
                    <a:pt x="4887120" y="597361"/>
                  </a:lnTo>
                  <a:lnTo>
                    <a:pt x="4887120" y="782168"/>
                  </a:lnTo>
                  <a:lnTo>
                    <a:pt x="4884588" y="782616"/>
                  </a:lnTo>
                  <a:lnTo>
                    <a:pt x="4722210" y="805964"/>
                  </a:lnTo>
                  <a:lnTo>
                    <a:pt x="4546562" y="824373"/>
                  </a:lnTo>
                  <a:lnTo>
                    <a:pt x="4357642" y="837843"/>
                  </a:lnTo>
                  <a:lnTo>
                    <a:pt x="4157794" y="845027"/>
                  </a:lnTo>
                  <a:lnTo>
                    <a:pt x="3943893" y="845476"/>
                  </a:lnTo>
                  <a:lnTo>
                    <a:pt x="3715940" y="839190"/>
                  </a:lnTo>
                  <a:lnTo>
                    <a:pt x="3475497" y="824822"/>
                  </a:lnTo>
                  <a:lnTo>
                    <a:pt x="3220221" y="802821"/>
                  </a:lnTo>
                  <a:lnTo>
                    <a:pt x="2950113" y="771390"/>
                  </a:lnTo>
                  <a:lnTo>
                    <a:pt x="2665953" y="730531"/>
                  </a:lnTo>
                  <a:lnTo>
                    <a:pt x="2366960" y="679793"/>
                  </a:lnTo>
                  <a:lnTo>
                    <a:pt x="2052354" y="618729"/>
                  </a:lnTo>
                  <a:lnTo>
                    <a:pt x="1720574" y="545541"/>
                  </a:lnTo>
                  <a:lnTo>
                    <a:pt x="1374742" y="460679"/>
                  </a:lnTo>
                  <a:lnTo>
                    <a:pt x="1010174" y="363245"/>
                  </a:lnTo>
                  <a:lnTo>
                    <a:pt x="629993" y="253239"/>
                  </a:lnTo>
                  <a:lnTo>
                    <a:pt x="233417" y="129314"/>
                  </a:lnTo>
                  <a:lnTo>
                    <a:pt x="26543" y="61065"/>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sz="1800"/>
            </a:p>
          </p:txBody>
        </p:sp>
      </p:grpSp>
      <p:sp>
        <p:nvSpPr>
          <p:cNvPr id="2" name="Title 1"/>
          <p:cNvSpPr>
            <a:spLocks noGrp="1"/>
          </p:cNvSpPr>
          <p:nvPr userDrawn="1">
            <p:ph type="title"/>
          </p:nvPr>
        </p:nvSpPr>
        <p:spPr>
          <a:xfrm>
            <a:off x="838200" y="850571"/>
            <a:ext cx="10515600" cy="840118"/>
          </a:xfrm>
        </p:spPr>
        <p:txBody>
          <a:bodyPr/>
          <a:lstStyle>
            <a:lvl1pPr>
              <a:defRPr b="1">
                <a:solidFill>
                  <a:srgbClr val="A1152D"/>
                </a:solidFill>
                <a:latin typeface="+mn-lt"/>
              </a:defRPr>
            </a:lvl1pPr>
          </a:lstStyle>
          <a:p>
            <a:r>
              <a:rPr lang="en-US" smtClean="0"/>
              <a:t>Click to edit Master title style</a:t>
            </a:r>
            <a:endParaRPr lang="en-US"/>
          </a:p>
        </p:txBody>
      </p:sp>
      <p:sp>
        <p:nvSpPr>
          <p:cNvPr id="3" name="Content Placeholder 2"/>
          <p:cNvSpPr>
            <a:spLocks noGrp="1"/>
          </p:cNvSpPr>
          <p:nvPr userDrawn="1">
            <p:ph idx="1"/>
          </p:nvPr>
        </p:nvSpPr>
        <p:spPr>
          <a:xfrm>
            <a:off x="838200" y="1825625"/>
            <a:ext cx="10515600" cy="4351338"/>
          </a:xfrm>
        </p:spPr>
        <p:txBody>
          <a:bodyPr/>
          <a:lstStyle>
            <a:lvl1pPr>
              <a:defRPr>
                <a:solidFill>
                  <a:srgbClr val="A1152D"/>
                </a:solidFill>
              </a:defRPr>
            </a:lvl1pPr>
            <a:lvl2pPr>
              <a:defRPr>
                <a:solidFill>
                  <a:srgbClr val="A1152D"/>
                </a:solidFill>
              </a:defRPr>
            </a:lvl2pPr>
            <a:lvl3pPr>
              <a:defRPr>
                <a:solidFill>
                  <a:srgbClr val="A1152D"/>
                </a:solidFill>
              </a:defRPr>
            </a:lvl3pPr>
            <a:lvl4pPr>
              <a:defRPr>
                <a:solidFill>
                  <a:srgbClr val="A1152D"/>
                </a:solidFill>
              </a:defRPr>
            </a:lvl4pPr>
            <a:lvl5pPr>
              <a:defRPr>
                <a:solidFill>
                  <a:srgbClr val="A1152D"/>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userDrawn="1">
            <p:ph type="sldNum" sz="quarter" idx="12"/>
          </p:nvPr>
        </p:nvSpPr>
        <p:spPr>
          <a:xfrm>
            <a:off x="5386470" y="6356351"/>
            <a:ext cx="1419061" cy="365125"/>
          </a:xfrm>
        </p:spPr>
        <p:txBody>
          <a:bodyPr/>
          <a:lstStyle>
            <a:lvl1pPr algn="ctr">
              <a:defRPr>
                <a:solidFill>
                  <a:schemeClr val="bg1"/>
                </a:solidFill>
              </a:defRPr>
            </a:lvl1pPr>
          </a:lstStyle>
          <a:p>
            <a:fld id="{ACC9C451-86A5-4877-BC2B-56C7505A3B3C}" type="slidenum">
              <a:rPr lang="en-US" smtClean="0"/>
              <a:pPr/>
              <a:t>‹#›</a:t>
            </a:fld>
            <a:endParaRPr lang="en-US"/>
          </a:p>
        </p:txBody>
      </p:sp>
      <p:sp>
        <p:nvSpPr>
          <p:cNvPr id="15" name="Rectangle 14"/>
          <p:cNvSpPr/>
          <p:nvPr userDrawn="1"/>
        </p:nvSpPr>
        <p:spPr>
          <a:xfrm>
            <a:off x="0" y="1"/>
            <a:ext cx="12192000" cy="736978"/>
          </a:xfrm>
          <a:prstGeom prst="rect">
            <a:avLst/>
          </a:prstGeom>
          <a:solidFill>
            <a:schemeClr val="bg2">
              <a:lumMod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7" name="TextBox 16"/>
          <p:cNvSpPr txBox="1"/>
          <p:nvPr userDrawn="1"/>
        </p:nvSpPr>
        <p:spPr>
          <a:xfrm>
            <a:off x="166620" y="137657"/>
            <a:ext cx="6016474" cy="461665"/>
          </a:xfrm>
          <a:prstGeom prst="rect">
            <a:avLst/>
          </a:prstGeom>
          <a:noFill/>
        </p:spPr>
        <p:txBody>
          <a:bodyPr wrap="square" rtlCol="0">
            <a:spAutoFit/>
          </a:bodyPr>
          <a:lstStyle/>
          <a:p>
            <a:r>
              <a:rPr lang="en-US" sz="2400" b="1" dirty="0" smtClean="0">
                <a:solidFill>
                  <a:schemeClr val="bg1"/>
                </a:solidFill>
                <a:effectLst/>
                <a:latin typeface="Georgia" panose="02040502050405020303" pitchFamily="18" charset="0"/>
              </a:rPr>
              <a:t>INTOSAI Working Group on IT Audit</a:t>
            </a:r>
            <a:endParaRPr lang="id-ID" sz="2400" b="1" dirty="0">
              <a:solidFill>
                <a:schemeClr val="bg1"/>
              </a:solidFill>
              <a:effectLst/>
              <a:latin typeface="Georgia" panose="02040502050405020303" pitchFamily="18" charset="0"/>
            </a:endParaRPr>
          </a:p>
        </p:txBody>
      </p:sp>
    </p:spTree>
    <p:extLst>
      <p:ext uri="{BB962C8B-B14F-4D97-AF65-F5344CB8AC3E}">
        <p14:creationId xmlns:p14="http://schemas.microsoft.com/office/powerpoint/2010/main" val="18935056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www.presentationgo.com/" TargetMode="Externa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Your Date Here</a:t>
            </a:r>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Your Footer Here</a:t>
            </a: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9C451-86A5-4877-BC2B-56C7505A3B3C}" type="slidenum">
              <a:rPr lang="en-US" smtClean="0"/>
              <a:t>‹#›</a:t>
            </a:fld>
            <a:endParaRPr lang="en-US"/>
          </a:p>
        </p:txBody>
      </p:sp>
      <p:grpSp>
        <p:nvGrpSpPr>
          <p:cNvPr id="7" name="Group 6"/>
          <p:cNvGrpSpPr/>
          <p:nvPr userDrawn="1"/>
        </p:nvGrpSpPr>
        <p:grpSpPr>
          <a:xfrm>
            <a:off x="-2206543" y="-73804"/>
            <a:ext cx="1977373" cy="612144"/>
            <a:chOff x="-2096383" y="21447"/>
            <a:chExt cx="1483030" cy="612144"/>
          </a:xfrm>
        </p:grpSpPr>
        <p:sp>
          <p:nvSpPr>
            <p:cNvPr id="8" name="TextBox 7"/>
            <p:cNvSpPr txBox="1"/>
            <p:nvPr userDrawn="1"/>
          </p:nvSpPr>
          <p:spPr>
            <a:xfrm>
              <a:off x="-2096383" y="21447"/>
              <a:ext cx="249107"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p:cNvSpPr txBox="1"/>
            <p:nvPr userDrawn="1"/>
          </p:nvSpPr>
          <p:spPr>
            <a:xfrm>
              <a:off x="-1002010" y="387370"/>
              <a:ext cx="312827"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0" name="Picture 9"/>
            <p:cNvPicPr>
              <a:picLocks noChangeAspect="1"/>
            </p:cNvPicPr>
            <p:nvPr userDrawn="1"/>
          </p:nvPicPr>
          <p:blipFill>
            <a:blip r:embed="rId5"/>
            <a:stretch>
              <a:fillRect/>
            </a:stretch>
          </p:blipFill>
          <p:spPr>
            <a:xfrm>
              <a:off x="-2018604" y="234547"/>
              <a:ext cx="1405251" cy="185944"/>
            </a:xfrm>
            <a:prstGeom prst="rect">
              <a:avLst/>
            </a:prstGeom>
          </p:spPr>
        </p:pic>
      </p:grpSp>
      <p:sp>
        <p:nvSpPr>
          <p:cNvPr id="11" name="Rectangle 10"/>
          <p:cNvSpPr/>
          <p:nvPr userDrawn="1"/>
        </p:nvSpPr>
        <p:spPr>
          <a:xfrm>
            <a:off x="-118532" y="6959601"/>
            <a:ext cx="1029449" cy="215444"/>
          </a:xfrm>
          <a:prstGeom prst="rect">
            <a:avLst/>
          </a:prstGeom>
        </p:spPr>
        <p:txBody>
          <a:bodyPr wrap="none">
            <a:spAutoFit/>
          </a:bodyPr>
          <a:lstStyle/>
          <a:p>
            <a:r>
              <a:rPr lang="en-US" sz="800" b="0" i="0" dirty="0" smtClean="0">
                <a:solidFill>
                  <a:srgbClr val="555555"/>
                </a:solidFill>
                <a:effectLst/>
                <a:latin typeface="Open Sans" panose="020B0606030504020204" pitchFamily="34" charset="0"/>
              </a:rPr>
              <a:t>© </a:t>
            </a:r>
            <a:r>
              <a:rPr lang="en-US" sz="800" b="0" i="0" u="none" strike="noStrike" dirty="0" smtClean="0">
                <a:solidFill>
                  <a:srgbClr val="A5CD28"/>
                </a:solidFill>
                <a:effectLst/>
                <a:latin typeface="Open Sans" panose="020B0606030504020204" pitchFamily="34" charset="0"/>
                <a:hlinkClick r:id="rId6" tooltip="PresentationGo!"/>
              </a:rPr>
              <a:t>presentationgo.com</a:t>
            </a:r>
            <a:endParaRPr lang="en-US" sz="800" dirty="0"/>
          </a:p>
        </p:txBody>
      </p:sp>
    </p:spTree>
    <p:extLst>
      <p:ext uri="{BB962C8B-B14F-4D97-AF65-F5344CB8AC3E}">
        <p14:creationId xmlns:p14="http://schemas.microsoft.com/office/powerpoint/2010/main" val="2665035730"/>
      </p:ext>
    </p:extLst>
  </p:cSld>
  <p:clrMap bg1="lt1" tx1="dk1" bg2="lt2" tx2="dk2" accent1="accent1" accent2="accent2" accent3="accent3" accent4="accent4" accent5="accent5" accent6="accent6" hlink="hlink" folHlink="folHlink"/>
  <p:sldLayoutIdLst>
    <p:sldLayoutId id="2147483716" r:id="rId1"/>
    <p:sldLayoutId id="2147483694" r:id="rId2"/>
    <p:sldLayoutId id="2147483717" r:id="rId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556185" y="4950691"/>
            <a:ext cx="6718942" cy="1550380"/>
          </a:xfrm>
        </p:spPr>
        <p:txBody>
          <a:bodyPr/>
          <a:lstStyle/>
          <a:p>
            <a:pPr algn="ctr"/>
            <a:r>
              <a:rPr lang="en-US" dirty="0" smtClean="0"/>
              <a:t>Data Analytics Guideline</a:t>
            </a:r>
            <a:endParaRPr lang="en-US" dirty="0"/>
          </a:p>
        </p:txBody>
      </p:sp>
      <p:sp>
        <p:nvSpPr>
          <p:cNvPr id="5" name="Subtitle 4"/>
          <p:cNvSpPr>
            <a:spLocks noGrp="1"/>
          </p:cNvSpPr>
          <p:nvPr>
            <p:ph type="subTitle" idx="1"/>
          </p:nvPr>
        </p:nvSpPr>
        <p:spPr>
          <a:xfrm>
            <a:off x="286326" y="5790021"/>
            <a:ext cx="4193309" cy="711050"/>
          </a:xfrm>
        </p:spPr>
        <p:txBody>
          <a:bodyPr>
            <a:noAutofit/>
          </a:bodyPr>
          <a:lstStyle/>
          <a:p>
            <a:pPr>
              <a:spcBef>
                <a:spcPts val="1200"/>
              </a:spcBef>
            </a:pPr>
            <a:r>
              <a:rPr lang="en-US" sz="1800" b="1" dirty="0"/>
              <a:t>28</a:t>
            </a:r>
            <a:r>
              <a:rPr lang="en-US" sz="1800" b="1" baseline="30000" dirty="0"/>
              <a:t>th</a:t>
            </a:r>
            <a:r>
              <a:rPr lang="en-US" sz="1800" b="1" dirty="0"/>
              <a:t> Meeting </a:t>
            </a:r>
            <a:endParaRPr lang="en-US" sz="1800" b="1" dirty="0" smtClean="0"/>
          </a:p>
          <a:p>
            <a:pPr>
              <a:spcBef>
                <a:spcPts val="1200"/>
              </a:spcBef>
            </a:pPr>
            <a:r>
              <a:rPr lang="en-US" sz="1800" b="1" dirty="0" smtClean="0"/>
              <a:t>of </a:t>
            </a:r>
            <a:r>
              <a:rPr lang="en-US" sz="1800" b="1" dirty="0"/>
              <a:t>the INTOSAI Working Group on IT Audit</a:t>
            </a:r>
          </a:p>
        </p:txBody>
      </p:sp>
      <p:sp>
        <p:nvSpPr>
          <p:cNvPr id="2" name="TextBox 1"/>
          <p:cNvSpPr txBox="1"/>
          <p:nvPr/>
        </p:nvSpPr>
        <p:spPr>
          <a:xfrm>
            <a:off x="1805959" y="6501071"/>
            <a:ext cx="2673676" cy="452432"/>
          </a:xfrm>
          <a:prstGeom prst="rect">
            <a:avLst/>
          </a:prstGeom>
        </p:spPr>
        <p:txBody>
          <a:bodyPr vert="horz" lIns="91440" tIns="45720" rIns="91440" bIns="45720" rtlCol="0" anchor="ctr">
            <a:normAutofit/>
          </a:bodyPr>
          <a:lstStyle>
            <a:lvl1pPr indent="0" algn="r">
              <a:lnSpc>
                <a:spcPct val="90000"/>
              </a:lnSpc>
              <a:spcBef>
                <a:spcPts val="1000"/>
              </a:spcBef>
              <a:buFont typeface="Arial" panose="020B0604020202020204" pitchFamily="34" charset="0"/>
              <a:buNone/>
              <a:defRPr sz="2600" b="1" cap="small" baseline="0">
                <a:solidFill>
                  <a:srgbClr val="A1152D"/>
                </a:solidFill>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r>
              <a:rPr lang="it-IT" sz="1400" dirty="0"/>
              <a:t>(Nadi, Fiji) 2 - </a:t>
            </a:r>
            <a:r>
              <a:rPr lang="it-IT" sz="1400" dirty="0" smtClean="0"/>
              <a:t>3 </a:t>
            </a:r>
            <a:r>
              <a:rPr lang="it-IT" sz="1400" dirty="0"/>
              <a:t>April 2019</a:t>
            </a:r>
            <a:endParaRPr lang="en-ID" sz="1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3058" y="686875"/>
            <a:ext cx="1444111" cy="1467217"/>
          </a:xfrm>
          <a:prstGeom prst="rect">
            <a:avLst/>
          </a:prstGeom>
        </p:spPr>
      </p:pic>
    </p:spTree>
    <p:extLst>
      <p:ext uri="{BB962C8B-B14F-4D97-AF65-F5344CB8AC3E}">
        <p14:creationId xmlns:p14="http://schemas.microsoft.com/office/powerpoint/2010/main" val="1342800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Acquisition (1)</a:t>
            </a:r>
            <a:r>
              <a:rPr lang="en-ID" dirty="0" smtClean="0"/>
              <a:t> </a:t>
            </a:r>
            <a:endParaRPr lang="en-ID" dirty="0"/>
          </a:p>
        </p:txBody>
      </p:sp>
      <p:sp>
        <p:nvSpPr>
          <p:cNvPr id="3" name="Content Placeholder 2"/>
          <p:cNvSpPr>
            <a:spLocks noGrp="1"/>
          </p:cNvSpPr>
          <p:nvPr>
            <p:ph idx="1"/>
          </p:nvPr>
        </p:nvSpPr>
        <p:spPr/>
        <p:txBody>
          <a:bodyPr/>
          <a:lstStyle/>
          <a:p>
            <a:r>
              <a:rPr lang="en-ID" dirty="0" smtClean="0"/>
              <a:t>Type of Data</a:t>
            </a:r>
            <a:endParaRPr lang="en-ID"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10</a:t>
            </a:fld>
            <a:endParaRPr lang="en-US"/>
          </a:p>
        </p:txBody>
      </p:sp>
      <p:pic>
        <p:nvPicPr>
          <p:cNvPr id="5" name="Picture 4"/>
          <p:cNvPicPr/>
          <p:nvPr/>
        </p:nvPicPr>
        <p:blipFill>
          <a:blip r:embed="rId2"/>
          <a:stretch>
            <a:fillRect/>
          </a:stretch>
        </p:blipFill>
        <p:spPr>
          <a:xfrm>
            <a:off x="2840182" y="2355273"/>
            <a:ext cx="6511636" cy="33109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389986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r>
              <a:rPr lang="en-US" dirty="0"/>
              <a:t>Acquisition</a:t>
            </a:r>
            <a:r>
              <a:rPr lang="en-ID" dirty="0" smtClean="0"/>
              <a:t> (2)</a:t>
            </a:r>
            <a:endParaRPr lang="en-ID" dirty="0"/>
          </a:p>
        </p:txBody>
      </p:sp>
      <p:sp>
        <p:nvSpPr>
          <p:cNvPr id="3" name="Content Placeholder 2"/>
          <p:cNvSpPr>
            <a:spLocks noGrp="1"/>
          </p:cNvSpPr>
          <p:nvPr>
            <p:ph idx="1"/>
          </p:nvPr>
        </p:nvSpPr>
        <p:spPr/>
        <p:txBody>
          <a:bodyPr/>
          <a:lstStyle/>
          <a:p>
            <a:r>
              <a:rPr lang="en-US" dirty="0"/>
              <a:t>Access Method</a:t>
            </a:r>
            <a:endParaRPr lang="en-ID"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11</a:t>
            </a:fld>
            <a:endParaRPr lang="en-US"/>
          </a:p>
        </p:txBody>
      </p:sp>
      <p:graphicFrame>
        <p:nvGraphicFramePr>
          <p:cNvPr id="6" name="Content Placeholder 4"/>
          <p:cNvGraphicFramePr>
            <a:graphicFrameLocks/>
          </p:cNvGraphicFramePr>
          <p:nvPr>
            <p:extLst>
              <p:ext uri="{D42A27DB-BD31-4B8C-83A1-F6EECF244321}">
                <p14:modId xmlns:p14="http://schemas.microsoft.com/office/powerpoint/2010/main" val="193532871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702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r>
              <a:rPr lang="en-US" dirty="0"/>
              <a:t>Acquisition</a:t>
            </a:r>
            <a:r>
              <a:rPr lang="en-ID" dirty="0" smtClean="0"/>
              <a:t> (3)</a:t>
            </a:r>
            <a:endParaRPr lang="en-ID" dirty="0"/>
          </a:p>
        </p:txBody>
      </p:sp>
      <p:sp>
        <p:nvSpPr>
          <p:cNvPr id="3" name="Content Placeholder 2"/>
          <p:cNvSpPr>
            <a:spLocks noGrp="1"/>
          </p:cNvSpPr>
          <p:nvPr>
            <p:ph idx="1"/>
          </p:nvPr>
        </p:nvSpPr>
        <p:spPr/>
        <p:txBody>
          <a:bodyPr/>
          <a:lstStyle/>
          <a:p>
            <a:r>
              <a:rPr lang="en-US" dirty="0"/>
              <a:t>Data Extraction</a:t>
            </a:r>
            <a:endParaRPr lang="en-ID"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12</a:t>
            </a:fld>
            <a:endParaRPr lang="en-US"/>
          </a:p>
        </p:txBody>
      </p:sp>
      <p:graphicFrame>
        <p:nvGraphicFramePr>
          <p:cNvPr id="7" name="Content Placeholder 4"/>
          <p:cNvGraphicFramePr>
            <a:graphicFrameLocks/>
          </p:cNvGraphicFramePr>
          <p:nvPr>
            <p:extLst>
              <p:ext uri="{D42A27DB-BD31-4B8C-83A1-F6EECF244321}">
                <p14:modId xmlns:p14="http://schemas.microsoft.com/office/powerpoint/2010/main" val="1588006168"/>
              </p:ext>
            </p:extLst>
          </p:nvPr>
        </p:nvGraphicFramePr>
        <p:xfrm>
          <a:off x="838200" y="2530765"/>
          <a:ext cx="10515600" cy="2706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0458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Cleansing</a:t>
            </a:r>
            <a:endParaRPr lang="en-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805093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CC9C451-86A5-4877-BC2B-56C7505A3B3C}" type="slidenum">
              <a:rPr lang="en-US" smtClean="0"/>
              <a:pPr/>
              <a:t>13</a:t>
            </a:fld>
            <a:endParaRPr lang="en-US"/>
          </a:p>
        </p:txBody>
      </p:sp>
    </p:spTree>
    <p:extLst>
      <p:ext uri="{BB962C8B-B14F-4D97-AF65-F5344CB8AC3E}">
        <p14:creationId xmlns:p14="http://schemas.microsoft.com/office/powerpoint/2010/main" val="3512795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Management</a:t>
            </a:r>
            <a:endParaRPr lang="en-ID" dirty="0"/>
          </a:p>
        </p:txBody>
      </p:sp>
      <p:sp>
        <p:nvSpPr>
          <p:cNvPr id="3" name="Content Placeholder 2"/>
          <p:cNvSpPr>
            <a:spLocks noGrp="1"/>
          </p:cNvSpPr>
          <p:nvPr>
            <p:ph idx="1"/>
          </p:nvPr>
        </p:nvSpPr>
        <p:spPr>
          <a:xfrm>
            <a:off x="838200" y="1825625"/>
            <a:ext cx="10515600" cy="3300557"/>
          </a:xfrm>
        </p:spPr>
        <p:txBody>
          <a:bodyPr>
            <a:normAutofit fontScale="92500"/>
          </a:bodyPr>
          <a:lstStyle/>
          <a:p>
            <a:pPr marL="514350" indent="-514350">
              <a:buFont typeface="+mj-lt"/>
              <a:buAutoNum type="arabicPeriod"/>
            </a:pPr>
            <a:r>
              <a:rPr lang="en-US" dirty="0" smtClean="0"/>
              <a:t>Auditors </a:t>
            </a:r>
            <a:r>
              <a:rPr lang="en-US" dirty="0"/>
              <a:t>should take time to manually look through the data for the last time before running the analytic </a:t>
            </a:r>
            <a:r>
              <a:rPr lang="en-US" dirty="0" smtClean="0"/>
              <a:t>algorithm</a:t>
            </a:r>
          </a:p>
          <a:p>
            <a:pPr marL="514350" indent="-514350">
              <a:buFont typeface="+mj-lt"/>
              <a:buAutoNum type="arabicPeriod"/>
            </a:pPr>
            <a:r>
              <a:rPr lang="en-US" dirty="0" smtClean="0"/>
              <a:t>Auditors </a:t>
            </a:r>
            <a:r>
              <a:rPr lang="en-US" dirty="0"/>
              <a:t>should make sure that they work with auditable data</a:t>
            </a:r>
            <a:r>
              <a:rPr lang="en-US" dirty="0" smtClean="0"/>
              <a:t>. Typical </a:t>
            </a:r>
            <a:r>
              <a:rPr lang="en-US" dirty="0"/>
              <a:t>techniques to make sure the data are ready for further </a:t>
            </a:r>
            <a:r>
              <a:rPr lang="en-US" dirty="0" smtClean="0"/>
              <a:t>analysis:</a:t>
            </a:r>
          </a:p>
          <a:p>
            <a:pPr marL="992188" indent="-457200"/>
            <a:r>
              <a:rPr lang="en-US" dirty="0"/>
              <a:t>Control </a:t>
            </a:r>
            <a:r>
              <a:rPr lang="en-US" dirty="0" smtClean="0"/>
              <a:t>Total</a:t>
            </a:r>
          </a:p>
          <a:p>
            <a:pPr marL="992188" indent="-457200"/>
            <a:r>
              <a:rPr lang="en-US" dirty="0"/>
              <a:t>Checking the columns for </a:t>
            </a:r>
            <a:r>
              <a:rPr lang="en-US" dirty="0" smtClean="0"/>
              <a:t>skewness</a:t>
            </a:r>
          </a:p>
          <a:p>
            <a:pPr marL="992188" indent="-457200"/>
            <a:r>
              <a:rPr lang="en-US" dirty="0"/>
              <a:t>Checking the columns that are susceptible to </a:t>
            </a:r>
            <a:r>
              <a:rPr lang="en-US" dirty="0" smtClean="0"/>
              <a:t>corruption</a:t>
            </a:r>
          </a:p>
        </p:txBody>
      </p:sp>
      <p:sp>
        <p:nvSpPr>
          <p:cNvPr id="4" name="Slide Number Placeholder 3"/>
          <p:cNvSpPr>
            <a:spLocks noGrp="1"/>
          </p:cNvSpPr>
          <p:nvPr>
            <p:ph type="sldNum" sz="quarter" idx="12"/>
          </p:nvPr>
        </p:nvSpPr>
        <p:spPr/>
        <p:txBody>
          <a:bodyPr/>
          <a:lstStyle/>
          <a:p>
            <a:fld id="{ACC9C451-86A5-4877-BC2B-56C7505A3B3C}" type="slidenum">
              <a:rPr lang="en-US" smtClean="0"/>
              <a:pPr/>
              <a:t>14</a:t>
            </a:fld>
            <a:endParaRPr lang="en-US"/>
          </a:p>
        </p:txBody>
      </p:sp>
    </p:spTree>
    <p:extLst>
      <p:ext uri="{BB962C8B-B14F-4D97-AF65-F5344CB8AC3E}">
        <p14:creationId xmlns:p14="http://schemas.microsoft.com/office/powerpoint/2010/main" val="1020523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Analytics </a:t>
            </a:r>
            <a:r>
              <a:rPr lang="en-US" dirty="0"/>
              <a:t>Creation</a:t>
            </a:r>
            <a:endParaRPr lang="en-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890711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CC9C451-86A5-4877-BC2B-56C7505A3B3C}" type="slidenum">
              <a:rPr lang="en-US" smtClean="0"/>
              <a:pPr/>
              <a:t>15</a:t>
            </a:fld>
            <a:endParaRPr lang="en-US"/>
          </a:p>
        </p:txBody>
      </p:sp>
    </p:spTree>
    <p:extLst>
      <p:ext uri="{BB962C8B-B14F-4D97-AF65-F5344CB8AC3E}">
        <p14:creationId xmlns:p14="http://schemas.microsoft.com/office/powerpoint/2010/main" val="42352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Creation</a:t>
            </a:r>
            <a:endParaRPr lang="en-ID"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16</a:t>
            </a:fld>
            <a:endParaRPr lang="en-US"/>
          </a:p>
        </p:txBody>
      </p:sp>
      <p:graphicFrame>
        <p:nvGraphicFramePr>
          <p:cNvPr id="7" name="Content Placeholder 4"/>
          <p:cNvGraphicFramePr>
            <a:graphicFrameLocks/>
          </p:cNvGraphicFramePr>
          <p:nvPr>
            <p:extLst>
              <p:ext uri="{D42A27DB-BD31-4B8C-83A1-F6EECF244321}">
                <p14:modId xmlns:p14="http://schemas.microsoft.com/office/powerpoint/2010/main" val="13538479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8022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Model </a:t>
            </a:r>
            <a:r>
              <a:rPr lang="en-US" dirty="0" smtClean="0"/>
              <a:t>Training</a:t>
            </a:r>
            <a:endParaRPr lang="en-ID" dirty="0"/>
          </a:p>
        </p:txBody>
      </p:sp>
      <p:sp>
        <p:nvSpPr>
          <p:cNvPr id="3" name="Content Placeholder 2"/>
          <p:cNvSpPr>
            <a:spLocks noGrp="1"/>
          </p:cNvSpPr>
          <p:nvPr>
            <p:ph idx="1"/>
          </p:nvPr>
        </p:nvSpPr>
        <p:spPr/>
        <p:txBody>
          <a:bodyPr/>
          <a:lstStyle/>
          <a:p>
            <a:pPr marL="0" indent="0">
              <a:buNone/>
            </a:pPr>
            <a:r>
              <a:rPr lang="en-US" dirty="0"/>
              <a:t>Model Training is the process that involves several processes such as </a:t>
            </a:r>
            <a:endParaRPr lang="en-US" dirty="0" smtClean="0"/>
          </a:p>
          <a:p>
            <a:r>
              <a:rPr lang="en-US" dirty="0" smtClean="0"/>
              <a:t>Splitting </a:t>
            </a:r>
            <a:r>
              <a:rPr lang="en-US" dirty="0"/>
              <a:t>the data into two part, i.e., for training and for testing, </a:t>
            </a:r>
            <a:endParaRPr lang="en-US" dirty="0" smtClean="0"/>
          </a:p>
          <a:p>
            <a:r>
              <a:rPr lang="en-US" dirty="0" smtClean="0"/>
              <a:t>Selecting </a:t>
            </a:r>
            <a:r>
              <a:rPr lang="en-US" dirty="0"/>
              <a:t>algorithm, and </a:t>
            </a:r>
            <a:endParaRPr lang="en-US" dirty="0" smtClean="0"/>
          </a:p>
          <a:p>
            <a:r>
              <a:rPr lang="en-US" dirty="0" smtClean="0"/>
              <a:t>Tuning </a:t>
            </a:r>
            <a:r>
              <a:rPr lang="en-US" dirty="0"/>
              <a:t>the statistical feature</a:t>
            </a:r>
            <a:endParaRPr lang="en-ID"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17</a:t>
            </a:fld>
            <a:endParaRPr lang="en-US"/>
          </a:p>
        </p:txBody>
      </p:sp>
    </p:spTree>
    <p:extLst>
      <p:ext uri="{BB962C8B-B14F-4D97-AF65-F5344CB8AC3E}">
        <p14:creationId xmlns:p14="http://schemas.microsoft.com/office/powerpoint/2010/main" val="1055792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Model </a:t>
            </a:r>
            <a:r>
              <a:rPr lang="en-US" dirty="0" smtClean="0"/>
              <a:t>Evaluation</a:t>
            </a:r>
            <a:endParaRPr lang="en-ID"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18</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497167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9760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Business </a:t>
            </a:r>
            <a:r>
              <a:rPr lang="en-US" dirty="0"/>
              <a:t>Intelligence</a:t>
            </a:r>
            <a:endParaRPr lang="en-ID"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341491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31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D" dirty="0" smtClean="0"/>
              <a:t>Agenda</a:t>
            </a:r>
            <a:endParaRPr lang="en-ID" dirty="0"/>
          </a:p>
        </p:txBody>
      </p:sp>
      <p:sp>
        <p:nvSpPr>
          <p:cNvPr id="3" name="Content Placeholder 2"/>
          <p:cNvSpPr>
            <a:spLocks noGrp="1"/>
          </p:cNvSpPr>
          <p:nvPr>
            <p:ph idx="1"/>
          </p:nvPr>
        </p:nvSpPr>
        <p:spPr/>
        <p:txBody>
          <a:bodyPr/>
          <a:lstStyle/>
          <a:p>
            <a:r>
              <a:rPr lang="en-ID" dirty="0" smtClean="0"/>
              <a:t>Project Overview</a:t>
            </a:r>
            <a:endParaRPr lang="en-ID" dirty="0" smtClean="0"/>
          </a:p>
          <a:p>
            <a:r>
              <a:rPr lang="en-ID" dirty="0" smtClean="0"/>
              <a:t>Milestone List</a:t>
            </a:r>
          </a:p>
          <a:p>
            <a:r>
              <a:rPr lang="en-ID" dirty="0" smtClean="0"/>
              <a:t>Guideline Contents</a:t>
            </a:r>
          </a:p>
          <a:p>
            <a:endParaRPr lang="en-ID"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2</a:t>
            </a:fld>
            <a:endParaRPr lang="en-US"/>
          </a:p>
        </p:txBody>
      </p:sp>
    </p:spTree>
    <p:extLst>
      <p:ext uri="{BB962C8B-B14F-4D97-AF65-F5344CB8AC3E}">
        <p14:creationId xmlns:p14="http://schemas.microsoft.com/office/powerpoint/2010/main" val="3428226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6. </a:t>
            </a:r>
            <a:r>
              <a:rPr lang="en-US" dirty="0"/>
              <a:t>Analytics Deployment</a:t>
            </a:r>
          </a:p>
        </p:txBody>
      </p:sp>
      <p:sp>
        <p:nvSpPr>
          <p:cNvPr id="3" name="Content Placeholder 2"/>
          <p:cNvSpPr>
            <a:spLocks noGrp="1"/>
          </p:cNvSpPr>
          <p:nvPr>
            <p:ph idx="1"/>
          </p:nvPr>
        </p:nvSpPr>
        <p:spPr/>
        <p:txBody>
          <a:bodyPr/>
          <a:lstStyle/>
          <a:p>
            <a:r>
              <a:rPr lang="id-ID" dirty="0"/>
              <a:t>After analytics </a:t>
            </a:r>
            <a:r>
              <a:rPr lang="en-US" dirty="0"/>
              <a:t>appears to be performing satisfactorily, </a:t>
            </a:r>
            <a:r>
              <a:rPr lang="id-ID" dirty="0"/>
              <a:t>it </a:t>
            </a:r>
            <a:r>
              <a:rPr lang="en-US" dirty="0"/>
              <a:t>can </a:t>
            </a:r>
            <a:r>
              <a:rPr lang="id-ID" dirty="0"/>
              <a:t>be </a:t>
            </a:r>
            <a:r>
              <a:rPr lang="en-US" dirty="0"/>
              <a:t>deploy</a:t>
            </a:r>
            <a:r>
              <a:rPr lang="id-ID" dirty="0"/>
              <a:t>ed</a:t>
            </a:r>
            <a:r>
              <a:rPr lang="en-US" dirty="0"/>
              <a:t> into production </a:t>
            </a:r>
            <a:r>
              <a:rPr lang="id-ID" dirty="0"/>
              <a:t>for other applications to </a:t>
            </a:r>
            <a:r>
              <a:rPr lang="en-ID" dirty="0" smtClean="0"/>
              <a:t>be </a:t>
            </a:r>
            <a:r>
              <a:rPr lang="id-ID" dirty="0" smtClean="0"/>
              <a:t>consume</a:t>
            </a:r>
            <a:r>
              <a:rPr lang="en-ID" dirty="0" smtClean="0"/>
              <a:t>d </a:t>
            </a:r>
            <a:r>
              <a:rPr lang="en-US" dirty="0" smtClean="0"/>
              <a:t>(</a:t>
            </a:r>
            <a:r>
              <a:rPr lang="id-ID" dirty="0" smtClean="0"/>
              <a:t>o</a:t>
            </a:r>
            <a:r>
              <a:rPr lang="en-US" dirty="0" err="1"/>
              <a:t>nline</a:t>
            </a:r>
            <a:r>
              <a:rPr lang="en-US" dirty="0"/>
              <a:t> websites</a:t>
            </a:r>
            <a:r>
              <a:rPr lang="id-ID" dirty="0"/>
              <a:t>, </a:t>
            </a:r>
            <a:r>
              <a:rPr lang="id-ID" dirty="0" smtClean="0"/>
              <a:t>s</a:t>
            </a:r>
            <a:r>
              <a:rPr lang="en-US" dirty="0" err="1" smtClean="0"/>
              <a:t>preadsheets</a:t>
            </a:r>
            <a:r>
              <a:rPr lang="id-ID" dirty="0" smtClean="0"/>
              <a:t>, </a:t>
            </a:r>
            <a:r>
              <a:rPr lang="en-US" dirty="0" smtClean="0"/>
              <a:t>dashboards</a:t>
            </a:r>
            <a:r>
              <a:rPr lang="id-ID" dirty="0" smtClean="0"/>
              <a:t>, </a:t>
            </a:r>
            <a:r>
              <a:rPr lang="id-ID" dirty="0"/>
              <a:t>l</a:t>
            </a:r>
            <a:r>
              <a:rPr lang="en-US" dirty="0" err="1"/>
              <a:t>ine</a:t>
            </a:r>
            <a:r>
              <a:rPr lang="en-US" dirty="0"/>
              <a:t>-of-business applications</a:t>
            </a:r>
            <a:r>
              <a:rPr lang="id-ID" dirty="0"/>
              <a:t>, and b</a:t>
            </a:r>
            <a:r>
              <a:rPr lang="en-US" dirty="0" err="1"/>
              <a:t>ack</a:t>
            </a:r>
            <a:r>
              <a:rPr lang="en-US" dirty="0"/>
              <a:t>-end </a:t>
            </a:r>
            <a:r>
              <a:rPr lang="en-US" dirty="0" smtClean="0"/>
              <a:t>applications)</a:t>
            </a:r>
          </a:p>
          <a:p>
            <a:endParaRPr lang="en-US"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20</a:t>
            </a:fld>
            <a:endParaRPr lang="en-US"/>
          </a:p>
        </p:txBody>
      </p:sp>
    </p:spTree>
    <p:extLst>
      <p:ext uri="{BB962C8B-B14F-4D97-AF65-F5344CB8AC3E}">
        <p14:creationId xmlns:p14="http://schemas.microsoft.com/office/powerpoint/2010/main" val="1028287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7. </a:t>
            </a:r>
            <a:r>
              <a:rPr lang="en-US" dirty="0"/>
              <a:t>Data Analytics in </a:t>
            </a:r>
            <a:r>
              <a:rPr lang="en-US" dirty="0" smtClean="0"/>
              <a:t>Audit (1)</a:t>
            </a:r>
            <a:endParaRPr lang="en-US" dirty="0"/>
          </a:p>
        </p:txBody>
      </p:sp>
      <p:sp>
        <p:nvSpPr>
          <p:cNvPr id="3" name="Content Placeholder 2"/>
          <p:cNvSpPr>
            <a:spLocks noGrp="1"/>
          </p:cNvSpPr>
          <p:nvPr>
            <p:ph idx="1"/>
          </p:nvPr>
        </p:nvSpPr>
        <p:spPr>
          <a:xfrm>
            <a:off x="838200" y="1825625"/>
            <a:ext cx="10515600" cy="3461483"/>
          </a:xfrm>
        </p:spPr>
        <p:txBody>
          <a:bodyPr>
            <a:noAutofit/>
          </a:bodyPr>
          <a:lstStyle/>
          <a:p>
            <a:r>
              <a:rPr lang="en-US" sz="2600" dirty="0"/>
              <a:t>AICPA has defined </a:t>
            </a:r>
            <a:r>
              <a:rPr lang="en-US" sz="2600" dirty="0" smtClean="0"/>
              <a:t>DA </a:t>
            </a:r>
            <a:r>
              <a:rPr lang="en-US" sz="2600" dirty="0"/>
              <a:t>in audit as "the science and art of discovering and analyzing patterns, identifying anomalies, and extracting other useful information in data underlying or related to the subject matter of an audit through analysis, modeling, and visualization for the purpose of planning or performing the </a:t>
            </a:r>
            <a:r>
              <a:rPr lang="en-US" sz="2600" dirty="0" smtClean="0"/>
              <a:t>audit”</a:t>
            </a:r>
          </a:p>
          <a:p>
            <a:r>
              <a:rPr lang="en-US" sz="2600" dirty="0"/>
              <a:t>DA can contribute to every phase of the </a:t>
            </a:r>
            <a:r>
              <a:rPr lang="en-US" sz="2600" dirty="0" smtClean="0"/>
              <a:t>audit</a:t>
            </a:r>
          </a:p>
          <a:p>
            <a:r>
              <a:rPr lang="en-US" sz="2600" dirty="0" smtClean="0"/>
              <a:t>Auditor should consider DA that </a:t>
            </a:r>
            <a:r>
              <a:rPr lang="en-US" sz="2600" dirty="0"/>
              <a:t>m</a:t>
            </a:r>
            <a:r>
              <a:rPr lang="en-US" sz="2600" dirty="0" smtClean="0"/>
              <a:t>eet with the </a:t>
            </a:r>
            <a:r>
              <a:rPr lang="en-US" sz="2600" dirty="0"/>
              <a:t>audit </a:t>
            </a:r>
            <a:r>
              <a:rPr lang="en-US" sz="2600" dirty="0" smtClean="0"/>
              <a:t>objective</a:t>
            </a:r>
          </a:p>
        </p:txBody>
      </p:sp>
      <p:sp>
        <p:nvSpPr>
          <p:cNvPr id="4" name="Slide Number Placeholder 3"/>
          <p:cNvSpPr>
            <a:spLocks noGrp="1"/>
          </p:cNvSpPr>
          <p:nvPr>
            <p:ph type="sldNum" sz="quarter" idx="12"/>
          </p:nvPr>
        </p:nvSpPr>
        <p:spPr/>
        <p:txBody>
          <a:bodyPr/>
          <a:lstStyle/>
          <a:p>
            <a:fld id="{ACC9C451-86A5-4877-BC2B-56C7505A3B3C}" type="slidenum">
              <a:rPr lang="en-US" smtClean="0"/>
              <a:pPr/>
              <a:t>21</a:t>
            </a:fld>
            <a:endParaRPr lang="en-US"/>
          </a:p>
        </p:txBody>
      </p:sp>
    </p:spTree>
    <p:extLst>
      <p:ext uri="{BB962C8B-B14F-4D97-AF65-F5344CB8AC3E}">
        <p14:creationId xmlns:p14="http://schemas.microsoft.com/office/powerpoint/2010/main" val="3273805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7. </a:t>
            </a:r>
            <a:r>
              <a:rPr lang="en-US" dirty="0"/>
              <a:t>Data Analytics in </a:t>
            </a:r>
            <a:r>
              <a:rPr lang="en-US" dirty="0" smtClean="0"/>
              <a:t>Audit (2)</a:t>
            </a:r>
            <a:endParaRPr lang="en-US" dirty="0"/>
          </a:p>
        </p:txBody>
      </p:sp>
      <p:sp>
        <p:nvSpPr>
          <p:cNvPr id="3" name="Content Placeholder 2"/>
          <p:cNvSpPr>
            <a:spLocks noGrp="1"/>
          </p:cNvSpPr>
          <p:nvPr>
            <p:ph idx="1"/>
          </p:nvPr>
        </p:nvSpPr>
        <p:spPr>
          <a:xfrm>
            <a:off x="838200" y="1825625"/>
            <a:ext cx="10515600" cy="3649052"/>
          </a:xfrm>
        </p:spPr>
        <p:txBody>
          <a:bodyPr>
            <a:noAutofit/>
          </a:bodyPr>
          <a:lstStyle/>
          <a:p>
            <a:r>
              <a:rPr lang="en-US" sz="2400" dirty="0" smtClean="0"/>
              <a:t>DAs </a:t>
            </a:r>
            <a:r>
              <a:rPr lang="en-US" sz="2400" dirty="0"/>
              <a:t>might be viewed as an evolutionary form of CAATS that have, for example, enabled the auditor to make more effective use of data visualization techniques and help achieve a broader range of audit </a:t>
            </a:r>
            <a:r>
              <a:rPr lang="en-US" sz="2400" dirty="0" smtClean="0"/>
              <a:t>objectives</a:t>
            </a:r>
          </a:p>
          <a:p>
            <a:r>
              <a:rPr lang="en-US" sz="2400" dirty="0" smtClean="0"/>
              <a:t>In </a:t>
            </a:r>
            <a:r>
              <a:rPr lang="en-US" sz="2400" dirty="0"/>
              <a:t>using </a:t>
            </a:r>
            <a:r>
              <a:rPr lang="en-US" sz="2400" dirty="0" smtClean="0"/>
              <a:t>DA, auditor </a:t>
            </a:r>
            <a:r>
              <a:rPr lang="en-US" sz="2400" dirty="0"/>
              <a:t>must pay attention to the relevance and reliability of the </a:t>
            </a:r>
            <a:r>
              <a:rPr lang="en-US" sz="2400" dirty="0" smtClean="0"/>
              <a:t>data</a:t>
            </a:r>
          </a:p>
          <a:p>
            <a:r>
              <a:rPr lang="en-US" sz="2400" dirty="0"/>
              <a:t>When </a:t>
            </a:r>
            <a:r>
              <a:rPr lang="id-ID" sz="2400" dirty="0"/>
              <a:t>DA</a:t>
            </a:r>
            <a:r>
              <a:rPr lang="en-US" sz="2400" dirty="0"/>
              <a:t> involve 100 percent of items in sizeable populations, the auditor may initially identify a large number of items requiring some form of auditor consideration to ensure that risk is sufficiently </a:t>
            </a:r>
            <a:r>
              <a:rPr lang="en-US" sz="2400" dirty="0" smtClean="0"/>
              <a:t>low</a:t>
            </a:r>
          </a:p>
          <a:p>
            <a:r>
              <a:rPr lang="en-US" sz="2400" dirty="0" smtClean="0"/>
              <a:t>Auditor requires to </a:t>
            </a:r>
            <a:r>
              <a:rPr lang="en-US" sz="2400" dirty="0"/>
              <a:t>document the identifying characteristics of the specific items or matter tested</a:t>
            </a:r>
            <a:endParaRPr lang="en-US" sz="2600"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22</a:t>
            </a:fld>
            <a:endParaRPr lang="en-US"/>
          </a:p>
        </p:txBody>
      </p:sp>
    </p:spTree>
    <p:extLst>
      <p:ext uri="{BB962C8B-B14F-4D97-AF65-F5344CB8AC3E}">
        <p14:creationId xmlns:p14="http://schemas.microsoft.com/office/powerpoint/2010/main" val="7492142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8. </a:t>
            </a:r>
            <a:r>
              <a:rPr lang="en-US" dirty="0"/>
              <a:t>Data</a:t>
            </a:r>
            <a:r>
              <a:rPr lang="id-ID" dirty="0"/>
              <a:t> Analytics Project Management</a:t>
            </a:r>
            <a:endParaRPr lang="en-US"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23</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914347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9179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0399"/>
            <a:ext cx="10515600" cy="3620655"/>
          </a:xfrm>
        </p:spPr>
        <p:txBody>
          <a:bodyPr>
            <a:normAutofit/>
          </a:bodyPr>
          <a:lstStyle/>
          <a:p>
            <a:pPr algn="ctr">
              <a:spcBef>
                <a:spcPts val="1800"/>
              </a:spcBef>
              <a:spcAft>
                <a:spcPts val="1800"/>
              </a:spcAft>
            </a:pPr>
            <a:r>
              <a:rPr lang="en-ID" dirty="0" smtClean="0"/>
              <a:t>Any Inputs Would Be Appreciated</a:t>
            </a:r>
            <a:br>
              <a:rPr lang="en-ID" dirty="0" smtClean="0"/>
            </a:br>
            <a:r>
              <a:rPr lang="en-ID" sz="1800" dirty="0" smtClean="0"/>
              <a:t/>
            </a:r>
            <a:br>
              <a:rPr lang="en-ID" sz="1800" dirty="0" smtClean="0"/>
            </a:br>
            <a:r>
              <a:rPr lang="en-ID" dirty="0" smtClean="0"/>
              <a:t>and</a:t>
            </a:r>
            <a:br>
              <a:rPr lang="en-ID" dirty="0" smtClean="0"/>
            </a:br>
            <a:r>
              <a:rPr lang="en-ID" sz="1800" dirty="0" smtClean="0"/>
              <a:t/>
            </a:r>
            <a:br>
              <a:rPr lang="en-ID" sz="1800" dirty="0" smtClean="0"/>
            </a:br>
            <a:r>
              <a:rPr lang="en-ID" dirty="0" smtClean="0"/>
              <a:t>Thank You</a:t>
            </a:r>
            <a:endParaRPr lang="en-US"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24</a:t>
            </a:fld>
            <a:endParaRPr lang="en-US"/>
          </a:p>
        </p:txBody>
      </p:sp>
    </p:spTree>
    <p:extLst>
      <p:ext uri="{BB962C8B-B14F-4D97-AF65-F5344CB8AC3E}">
        <p14:creationId xmlns:p14="http://schemas.microsoft.com/office/powerpoint/2010/main" val="3585352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D" dirty="0" smtClean="0"/>
              <a:t>Project Overview</a:t>
            </a:r>
            <a:endParaRPr lang="en-ID" dirty="0"/>
          </a:p>
        </p:txBody>
      </p:sp>
      <p:sp>
        <p:nvSpPr>
          <p:cNvPr id="3" name="Content Placeholder 2"/>
          <p:cNvSpPr>
            <a:spLocks noGrp="1"/>
          </p:cNvSpPr>
          <p:nvPr>
            <p:ph idx="1"/>
          </p:nvPr>
        </p:nvSpPr>
        <p:spPr/>
        <p:txBody>
          <a:bodyPr/>
          <a:lstStyle/>
          <a:p>
            <a:r>
              <a:rPr lang="en-US" dirty="0" smtClean="0"/>
              <a:t>Name of Project : </a:t>
            </a:r>
            <a:r>
              <a:rPr lang="en-US" dirty="0"/>
              <a:t>Data Analytics (Area: IT Audit Techniques)</a:t>
            </a:r>
            <a:endParaRPr lang="en-US" dirty="0" smtClean="0"/>
          </a:p>
          <a:p>
            <a:r>
              <a:rPr lang="en-US" dirty="0" smtClean="0"/>
              <a:t>Leader </a:t>
            </a:r>
            <a:r>
              <a:rPr lang="en-US" dirty="0"/>
              <a:t>: SAI Indonesia</a:t>
            </a:r>
          </a:p>
          <a:p>
            <a:r>
              <a:rPr lang="en-US" dirty="0"/>
              <a:t>Member SAIs are: Bangladesh, Brazil, Ecuador, Georgia, India, Iran, Iraq, Japan, Malaysia, Pakistan, South Africa, and </a:t>
            </a:r>
            <a:r>
              <a:rPr lang="en-US" dirty="0" smtClean="0"/>
              <a:t>USA</a:t>
            </a:r>
          </a:p>
          <a:p>
            <a:r>
              <a:rPr lang="en-US" dirty="0" smtClean="0"/>
              <a:t>Time Frame: 2016 - 2019</a:t>
            </a:r>
            <a:endParaRPr lang="en-ID"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3</a:t>
            </a:fld>
            <a:endParaRPr lang="en-US"/>
          </a:p>
        </p:txBody>
      </p:sp>
    </p:spTree>
    <p:extLst>
      <p:ext uri="{BB962C8B-B14F-4D97-AF65-F5344CB8AC3E}">
        <p14:creationId xmlns:p14="http://schemas.microsoft.com/office/powerpoint/2010/main" val="59670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D" dirty="0"/>
              <a:t>Milestone List</a:t>
            </a:r>
          </a:p>
        </p:txBody>
      </p:sp>
      <p:sp>
        <p:nvSpPr>
          <p:cNvPr id="4" name="Slide Number Placeholder 3"/>
          <p:cNvSpPr>
            <a:spLocks noGrp="1"/>
          </p:cNvSpPr>
          <p:nvPr>
            <p:ph type="sldNum" sz="quarter" idx="12"/>
          </p:nvPr>
        </p:nvSpPr>
        <p:spPr/>
        <p:txBody>
          <a:bodyPr/>
          <a:lstStyle/>
          <a:p>
            <a:fld id="{ACC9C451-86A5-4877-BC2B-56C7505A3B3C}" type="slidenum">
              <a:rPr lang="en-US" smtClean="0"/>
              <a:pPr/>
              <a:t>4</a:t>
            </a:fld>
            <a:endParaRPr lang="en-US"/>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583395961"/>
              </p:ext>
            </p:extLst>
          </p:nvPr>
        </p:nvGraphicFramePr>
        <p:xfrm>
          <a:off x="819713" y="1690689"/>
          <a:ext cx="9635852" cy="3814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utoShape 2" descr="Image result for we are here"/>
          <p:cNvSpPr>
            <a:spLocks noChangeAspect="1" noChangeArrowheads="1"/>
          </p:cNvSpPr>
          <p:nvPr/>
        </p:nvSpPr>
        <p:spPr bwMode="auto">
          <a:xfrm>
            <a:off x="155575" y="-1371600"/>
            <a:ext cx="28575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D"/>
          </a:p>
        </p:txBody>
      </p:sp>
      <p:pic>
        <p:nvPicPr>
          <p:cNvPr id="8" name="Picture 7"/>
          <p:cNvPicPr>
            <a:picLocks noChangeAspect="1"/>
          </p:cNvPicPr>
          <p:nvPr/>
        </p:nvPicPr>
        <p:blipFill>
          <a:blip r:embed="rId7"/>
          <a:stretch>
            <a:fillRect/>
          </a:stretch>
        </p:blipFill>
        <p:spPr>
          <a:xfrm>
            <a:off x="9833254" y="1101426"/>
            <a:ext cx="958283" cy="958283"/>
          </a:xfrm>
          <a:prstGeom prst="rect">
            <a:avLst/>
          </a:prstGeom>
          <a:ln>
            <a:solidFill>
              <a:srgbClr val="C00000"/>
            </a:solidFill>
          </a:ln>
        </p:spPr>
      </p:pic>
      <p:pic>
        <p:nvPicPr>
          <p:cNvPr id="9" name="Picture 8"/>
          <p:cNvPicPr>
            <a:picLocks noChangeAspect="1"/>
          </p:cNvPicPr>
          <p:nvPr/>
        </p:nvPicPr>
        <p:blipFill>
          <a:blip r:embed="rId8"/>
          <a:stretch>
            <a:fillRect/>
          </a:stretch>
        </p:blipFill>
        <p:spPr>
          <a:xfrm>
            <a:off x="9833254" y="5142947"/>
            <a:ext cx="1705407" cy="723850"/>
          </a:xfrm>
          <a:prstGeom prst="rect">
            <a:avLst/>
          </a:prstGeom>
          <a:ln>
            <a:solidFill>
              <a:srgbClr val="C00000"/>
            </a:solidFill>
          </a:ln>
        </p:spPr>
      </p:pic>
    </p:spTree>
    <p:extLst>
      <p:ext uri="{BB962C8B-B14F-4D97-AF65-F5344CB8AC3E}">
        <p14:creationId xmlns:p14="http://schemas.microsoft.com/office/powerpoint/2010/main" val="1737028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Guideline Contents</a:t>
            </a:r>
            <a:endParaRPr lang="en-US" dirty="0"/>
          </a:p>
        </p:txBody>
      </p:sp>
      <p:sp>
        <p:nvSpPr>
          <p:cNvPr id="5" name="Content Placeholder 4"/>
          <p:cNvSpPr>
            <a:spLocks noGrp="1"/>
          </p:cNvSpPr>
          <p:nvPr>
            <p:ph idx="1"/>
          </p:nvPr>
        </p:nvSpPr>
        <p:spPr>
          <a:xfrm>
            <a:off x="838200" y="1825625"/>
            <a:ext cx="10515600" cy="3619744"/>
          </a:xfrm>
        </p:spPr>
        <p:txBody>
          <a:bodyPr>
            <a:normAutofit fontScale="92500" lnSpcReduction="10000"/>
          </a:bodyPr>
          <a:lstStyle/>
          <a:p>
            <a:pPr marL="514350" lvl="0" indent="-514350">
              <a:buFont typeface="+mj-lt"/>
              <a:buAutoNum type="arabicPeriod"/>
            </a:pPr>
            <a:r>
              <a:rPr lang="en-ID" dirty="0" smtClean="0"/>
              <a:t>Introduction</a:t>
            </a:r>
          </a:p>
          <a:p>
            <a:pPr marL="514350" lvl="0" indent="-514350">
              <a:buFont typeface="+mj-lt"/>
              <a:buAutoNum type="arabicPeriod"/>
            </a:pPr>
            <a:r>
              <a:rPr lang="en-US" dirty="0"/>
              <a:t>Initial Stage of Data Analytics Process</a:t>
            </a:r>
          </a:p>
          <a:p>
            <a:pPr marL="514350" lvl="0" indent="-514350">
              <a:buFont typeface="+mj-lt"/>
              <a:buAutoNum type="arabicPeriod"/>
            </a:pPr>
            <a:r>
              <a:rPr lang="en-ID" dirty="0"/>
              <a:t>Data Readiness</a:t>
            </a:r>
          </a:p>
          <a:p>
            <a:pPr marL="514350" lvl="0" indent="-514350">
              <a:buFont typeface="+mj-lt"/>
              <a:buAutoNum type="arabicPeriod"/>
            </a:pPr>
            <a:r>
              <a:rPr lang="en-US" dirty="0"/>
              <a:t>Analytics Creation</a:t>
            </a:r>
          </a:p>
          <a:p>
            <a:pPr marL="514350" lvl="0" indent="-514350">
              <a:buFont typeface="+mj-lt"/>
              <a:buAutoNum type="arabicPeriod"/>
            </a:pPr>
            <a:r>
              <a:rPr lang="en-US" dirty="0"/>
              <a:t>Business Intelligence</a:t>
            </a:r>
          </a:p>
          <a:p>
            <a:pPr marL="514350" lvl="0" indent="-514350">
              <a:buFont typeface="+mj-lt"/>
              <a:buAutoNum type="arabicPeriod"/>
            </a:pPr>
            <a:r>
              <a:rPr lang="en-US" dirty="0"/>
              <a:t>Analytics Deployment</a:t>
            </a:r>
          </a:p>
          <a:p>
            <a:pPr marL="514350" lvl="0" indent="-514350">
              <a:buFont typeface="+mj-lt"/>
              <a:buAutoNum type="arabicPeriod"/>
            </a:pPr>
            <a:r>
              <a:rPr lang="en-US" dirty="0"/>
              <a:t>Data Analytics in Audit</a:t>
            </a:r>
          </a:p>
          <a:p>
            <a:pPr marL="514350" lvl="0" indent="-514350">
              <a:buFont typeface="+mj-lt"/>
              <a:buAutoNum type="arabicPeriod"/>
            </a:pPr>
            <a:r>
              <a:rPr lang="en-US" dirty="0"/>
              <a:t>Data</a:t>
            </a:r>
            <a:r>
              <a:rPr lang="id-ID" dirty="0"/>
              <a:t> Analytics Project Management</a:t>
            </a:r>
            <a:endParaRPr lang="en-US" dirty="0"/>
          </a:p>
        </p:txBody>
      </p:sp>
      <p:sp>
        <p:nvSpPr>
          <p:cNvPr id="8" name="Slide Number Placeholder 7"/>
          <p:cNvSpPr>
            <a:spLocks noGrp="1"/>
          </p:cNvSpPr>
          <p:nvPr>
            <p:ph type="sldNum" sz="quarter" idx="12"/>
          </p:nvPr>
        </p:nvSpPr>
        <p:spPr/>
        <p:txBody>
          <a:bodyPr/>
          <a:lstStyle/>
          <a:p>
            <a:fld id="{ACC9C451-86A5-4877-BC2B-56C7505A3B3C}" type="slidenum">
              <a:rPr lang="en-US" smtClean="0"/>
              <a:pPr/>
              <a:t>5</a:t>
            </a:fld>
            <a:endParaRPr lang="en-US"/>
          </a:p>
        </p:txBody>
      </p:sp>
    </p:spTree>
    <p:extLst>
      <p:ext uri="{BB962C8B-B14F-4D97-AF65-F5344CB8AC3E}">
        <p14:creationId xmlns:p14="http://schemas.microsoft.com/office/powerpoint/2010/main" val="1761836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1. Introduction </a:t>
            </a:r>
            <a:endParaRPr lang="en-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46643089"/>
              </p:ext>
            </p:extLst>
          </p:nvPr>
        </p:nvGraphicFramePr>
        <p:xfrm>
          <a:off x="838200" y="1825625"/>
          <a:ext cx="10515600" cy="3226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CC9C451-86A5-4877-BC2B-56C7505A3B3C}" type="slidenum">
              <a:rPr lang="en-US" smtClean="0"/>
              <a:pPr/>
              <a:t>6</a:t>
            </a:fld>
            <a:endParaRPr lang="en-US"/>
          </a:p>
        </p:txBody>
      </p:sp>
    </p:spTree>
    <p:extLst>
      <p:ext uri="{BB962C8B-B14F-4D97-AF65-F5344CB8AC3E}">
        <p14:creationId xmlns:p14="http://schemas.microsoft.com/office/powerpoint/2010/main" val="418138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Initial Stage of Data </a:t>
            </a:r>
            <a:r>
              <a:rPr lang="en-US" dirty="0"/>
              <a:t>Analytics Process</a:t>
            </a:r>
            <a:endParaRPr lang="en-ID" dirty="0"/>
          </a:p>
        </p:txBody>
      </p:sp>
      <p:sp>
        <p:nvSpPr>
          <p:cNvPr id="4" name="Slide Number Placeholder 3"/>
          <p:cNvSpPr>
            <a:spLocks noGrp="1"/>
          </p:cNvSpPr>
          <p:nvPr>
            <p:ph type="sldNum" sz="quarter" idx="12"/>
          </p:nvPr>
        </p:nvSpPr>
        <p:spPr/>
        <p:txBody>
          <a:bodyPr/>
          <a:lstStyle/>
          <a:p>
            <a:fld id="{ACC9C451-86A5-4877-BC2B-56C7505A3B3C}" type="slidenum">
              <a:rPr lang="en-US" smtClean="0"/>
              <a:pPr/>
              <a:t>7</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4116479968"/>
              </p:ext>
            </p:extLst>
          </p:nvPr>
        </p:nvGraphicFramePr>
        <p:xfrm>
          <a:off x="838200" y="1825624"/>
          <a:ext cx="10515600" cy="3559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1784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3. Data Readiness</a:t>
            </a:r>
            <a:endParaRPr lang="en-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34118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CC9C451-86A5-4877-BC2B-56C7505A3B3C}" type="slidenum">
              <a:rPr lang="en-US" smtClean="0"/>
              <a:pPr/>
              <a:t>8</a:t>
            </a:fld>
            <a:endParaRPr lang="en-US"/>
          </a:p>
        </p:txBody>
      </p:sp>
    </p:spTree>
    <p:extLst>
      <p:ext uri="{BB962C8B-B14F-4D97-AF65-F5344CB8AC3E}">
        <p14:creationId xmlns:p14="http://schemas.microsoft.com/office/powerpoint/2010/main" val="2860370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 Data </a:t>
            </a:r>
            <a:r>
              <a:rPr lang="en-ID" dirty="0"/>
              <a:t>Source Identification</a:t>
            </a:r>
          </a:p>
        </p:txBody>
      </p:sp>
      <p:sp>
        <p:nvSpPr>
          <p:cNvPr id="4" name="Slide Number Placeholder 3"/>
          <p:cNvSpPr>
            <a:spLocks noGrp="1"/>
          </p:cNvSpPr>
          <p:nvPr>
            <p:ph type="sldNum" sz="quarter" idx="12"/>
          </p:nvPr>
        </p:nvSpPr>
        <p:spPr/>
        <p:txBody>
          <a:bodyPr/>
          <a:lstStyle/>
          <a:p>
            <a:fld id="{ACC9C451-86A5-4877-BC2B-56C7505A3B3C}" type="slidenum">
              <a:rPr lang="en-US" smtClean="0"/>
              <a:pPr/>
              <a:t>9</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3777292407"/>
              </p:ext>
            </p:extLst>
          </p:nvPr>
        </p:nvGraphicFramePr>
        <p:xfrm>
          <a:off x="1198418" y="2384930"/>
          <a:ext cx="10515600" cy="32327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4138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1F8E777-6D7E-4B42-A0DA-B2656C96EC02}" vid="{49A4DE0F-89D7-4247-93B3-54D5939D8F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34EBB6F310624892B021CB2A608D2A" ma:contentTypeVersion="1" ma:contentTypeDescription="Create a new document." ma:contentTypeScope="" ma:versionID="acb4ad615db7503927ad79a9aefa0d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F197125-434B-4526-A1B5-85FB6F453C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3951FE-04A8-425E-934E-6D1470322E67}">
  <ds:schemaRefs>
    <ds:schemaRef ds:uri="http://schemas.microsoft.com/sharepoint/v3/contenttype/forms"/>
  </ds:schemaRefs>
</ds:datastoreItem>
</file>

<file path=customXml/itemProps3.xml><?xml version="1.0" encoding="utf-8"?>
<ds:datastoreItem xmlns:ds="http://schemas.openxmlformats.org/officeDocument/2006/customXml" ds:itemID="{EDB07EA6-9EF6-4204-84B0-3A2846FB3739}">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F004_T_PGO_Flag-Indonesia-Template</Template>
  <TotalTime>311</TotalTime>
  <Words>1399</Words>
  <Application>Microsoft Office PowerPoint</Application>
  <PresentationFormat>Widescreen</PresentationFormat>
  <Paragraphs>185</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Georgia</vt:lpstr>
      <vt:lpstr>Open Sans</vt:lpstr>
      <vt:lpstr>Custom Design</vt:lpstr>
      <vt:lpstr>Data Analytics Guideline</vt:lpstr>
      <vt:lpstr>Agenda</vt:lpstr>
      <vt:lpstr>Project Overview</vt:lpstr>
      <vt:lpstr>Milestone List</vt:lpstr>
      <vt:lpstr>Guideline Contents</vt:lpstr>
      <vt:lpstr>1. Introduction </vt:lpstr>
      <vt:lpstr>2. Initial Stage of Data Analytics Process</vt:lpstr>
      <vt:lpstr>3. Data Readiness</vt:lpstr>
      <vt:lpstr> Data Source Identification</vt:lpstr>
      <vt:lpstr>Data Acquisition (1) </vt:lpstr>
      <vt:lpstr>Data Acquisition (2)</vt:lpstr>
      <vt:lpstr>Data Acquisition (3)</vt:lpstr>
      <vt:lpstr>Data Cleansing</vt:lpstr>
      <vt:lpstr>Data Management</vt:lpstr>
      <vt:lpstr>4. Analytics Creation</vt:lpstr>
      <vt:lpstr>Model Creation</vt:lpstr>
      <vt:lpstr>Model Training</vt:lpstr>
      <vt:lpstr>Model Evaluation</vt:lpstr>
      <vt:lpstr>5. Business Intelligence</vt:lpstr>
      <vt:lpstr>6. Analytics Deployment</vt:lpstr>
      <vt:lpstr>7. Data Analytics in Audit (1)</vt:lpstr>
      <vt:lpstr>7. Data Analytics in Audit (2)</vt:lpstr>
      <vt:lpstr>8. Data Analytics Project Management</vt:lpstr>
      <vt:lpstr>Any Inputs Would Be Appreciated  and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Analytics</dc:title>
  <dc:creator>Rudy Hermawan</dc:creator>
  <dc:description>© Copyright PresentationGo.com</dc:description>
  <cp:lastModifiedBy>Rudy Hermawan</cp:lastModifiedBy>
  <cp:revision>46</cp:revision>
  <dcterms:created xsi:type="dcterms:W3CDTF">2019-03-26T09:38:37Z</dcterms:created>
  <dcterms:modified xsi:type="dcterms:W3CDTF">2019-03-29T02:37:05Z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0x010100A134EBB6F310624892B021CB2A608D2A</vt:lpwstr>
  </property>
</Properties>
</file>